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2" r:id="rId3"/>
    <p:sldId id="34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8OSRJqA7uTd/g5cfdRpgg==" hashData="yTne3o3fidljH36+taFodwsYuy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7200"/>
    <a:srgbClr val="0051A2"/>
    <a:srgbClr val="DE8400"/>
    <a:srgbClr val="C02E00"/>
    <a:srgbClr val="962400"/>
    <a:srgbClr val="20CE08"/>
    <a:srgbClr val="43FFFF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136" autoAdjust="0"/>
    <p:restoredTop sz="94660"/>
  </p:normalViewPr>
  <p:slideViewPr>
    <p:cSldViewPr>
      <p:cViewPr>
        <p:scale>
          <a:sx n="83" d="100"/>
          <a:sy n="83" d="100"/>
        </p:scale>
        <p:origin x="-998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5530DA2-6219-46FB-9B68-6B2F83622E7A}" type="datetimeFigureOut">
              <a:rPr lang="fr-FR"/>
              <a:pPr>
                <a:defRPr/>
              </a:pPr>
              <a:t>18/12/2024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CDC893D-D889-4106-822E-49F85A97A38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8534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390DA3E-30E4-4B1A-B7E7-979DC5BC04F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B624A87-14CC-4677-A787-7C8A1F02B31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057C692-D8E2-4A86-8D47-B232310CCA7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7471B7-ACBE-4B4C-AD75-D6F833B74E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0453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CF406C-182E-4E0F-984B-A0C2047A13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76323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9248F3-6522-4CCA-9A0C-FD1479B3A3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3867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03C9F7-704C-4E7C-A987-48418B34A7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418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882BA8-47FF-41B7-A05E-375381FD06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0187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D20B8-3205-42EB-8391-F3A1DBC391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6397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1055BD-B40E-4A45-BF63-11F7D4FCCC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9255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C7B1C-7305-4374-A812-A0E395B948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87541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F7A42-F2B9-4C04-A239-0D810619E2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1733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935A02-D67A-41D0-A0CE-8505853AA0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2490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C82059-01CC-4BD3-A95E-B81FBDC409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4410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3000">
              <a:srgbClr val="FFC000"/>
            </a:gs>
            <a:gs pos="77000">
              <a:schemeClr val="accent4">
                <a:lumMod val="10000"/>
              </a:schemeClr>
            </a:gs>
            <a:gs pos="88000">
              <a:srgbClr val="FFFF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E6DA3C0-2B1F-481E-98D3-A039A01BD4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microsoft.com/office/2007/relationships/hdphoto" Target="../media/hdphoto2.wdp"/><Relationship Id="rId26" Type="http://schemas.openxmlformats.org/officeDocument/2006/relationships/audio" Target="../media/audio3.wav"/><Relationship Id="rId39" Type="http://schemas.openxmlformats.org/officeDocument/2006/relationships/image" Target="../media/image36.jpeg"/><Relationship Id="rId21" Type="http://schemas.openxmlformats.org/officeDocument/2006/relationships/image" Target="../media/image25.gif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40.jpeg"/><Relationship Id="rId50" Type="http://schemas.openxmlformats.org/officeDocument/2006/relationships/audio" Target="../media/audio15.wav"/><Relationship Id="rId55" Type="http://schemas.openxmlformats.org/officeDocument/2006/relationships/image" Target="../media/image44.jpeg"/><Relationship Id="rId63" Type="http://schemas.openxmlformats.org/officeDocument/2006/relationships/image" Target="../media/image48.jpeg"/><Relationship Id="rId68" Type="http://schemas.openxmlformats.org/officeDocument/2006/relationships/image" Target="../media/image52.jpeg"/><Relationship Id="rId76" Type="http://schemas.openxmlformats.org/officeDocument/2006/relationships/image" Target="../media/image57.png"/><Relationship Id="rId7" Type="http://schemas.openxmlformats.org/officeDocument/2006/relationships/image" Target="../media/image14.gif"/><Relationship Id="rId71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6" Type="http://schemas.microsoft.com/office/2007/relationships/hdphoto" Target="../media/hdphoto1.wdp"/><Relationship Id="rId29" Type="http://schemas.openxmlformats.org/officeDocument/2006/relationships/image" Target="../media/image31.jpeg"/><Relationship Id="rId11" Type="http://schemas.openxmlformats.org/officeDocument/2006/relationships/image" Target="../media/image18.png"/><Relationship Id="rId24" Type="http://schemas.openxmlformats.org/officeDocument/2006/relationships/image" Target="../media/image28.gif"/><Relationship Id="rId32" Type="http://schemas.openxmlformats.org/officeDocument/2006/relationships/audio" Target="../media/audio6.wav"/><Relationship Id="rId37" Type="http://schemas.openxmlformats.org/officeDocument/2006/relationships/image" Target="../media/image35.jpeg"/><Relationship Id="rId40" Type="http://schemas.openxmlformats.org/officeDocument/2006/relationships/audio" Target="../media/audio10.wav"/><Relationship Id="rId45" Type="http://schemas.openxmlformats.org/officeDocument/2006/relationships/image" Target="../media/image39.jpeg"/><Relationship Id="rId53" Type="http://schemas.openxmlformats.org/officeDocument/2006/relationships/image" Target="../media/image43.jpeg"/><Relationship Id="rId58" Type="http://schemas.openxmlformats.org/officeDocument/2006/relationships/audio" Target="../media/audio19.wav"/><Relationship Id="rId66" Type="http://schemas.openxmlformats.org/officeDocument/2006/relationships/image" Target="../media/image50.gif"/><Relationship Id="rId74" Type="http://schemas.openxmlformats.org/officeDocument/2006/relationships/image" Target="../media/image56.png"/><Relationship Id="rId79" Type="http://schemas.openxmlformats.org/officeDocument/2006/relationships/image" Target="../media/image59.png"/><Relationship Id="rId5" Type="http://schemas.openxmlformats.org/officeDocument/2006/relationships/image" Target="../media/image12.png"/><Relationship Id="rId61" Type="http://schemas.openxmlformats.org/officeDocument/2006/relationships/image" Target="../media/image47.jpeg"/><Relationship Id="rId82" Type="http://schemas.openxmlformats.org/officeDocument/2006/relationships/image" Target="../media/image61.png"/><Relationship Id="rId10" Type="http://schemas.openxmlformats.org/officeDocument/2006/relationships/image" Target="../media/image17.gif"/><Relationship Id="rId19" Type="http://schemas.openxmlformats.org/officeDocument/2006/relationships/image" Target="../media/image24.png"/><Relationship Id="rId31" Type="http://schemas.openxmlformats.org/officeDocument/2006/relationships/image" Target="../media/image32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49.jpeg"/><Relationship Id="rId73" Type="http://schemas.microsoft.com/office/2007/relationships/hdphoto" Target="../media/hdphoto4.wdp"/><Relationship Id="rId78" Type="http://schemas.openxmlformats.org/officeDocument/2006/relationships/image" Target="../media/image58.jpeg"/><Relationship Id="rId81" Type="http://schemas.openxmlformats.org/officeDocument/2006/relationships/image" Target="../media/image60.gif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1.jpeg"/><Relationship Id="rId22" Type="http://schemas.openxmlformats.org/officeDocument/2006/relationships/image" Target="../media/image26.png"/><Relationship Id="rId27" Type="http://schemas.openxmlformats.org/officeDocument/2006/relationships/image" Target="../media/image30.jpeg"/><Relationship Id="rId30" Type="http://schemas.openxmlformats.org/officeDocument/2006/relationships/audio" Target="../media/audio5.wav"/><Relationship Id="rId35" Type="http://schemas.openxmlformats.org/officeDocument/2006/relationships/image" Target="../media/image34.jpeg"/><Relationship Id="rId43" Type="http://schemas.openxmlformats.org/officeDocument/2006/relationships/image" Target="../media/image38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audio" Target="../media/audio22.wav"/><Relationship Id="rId69" Type="http://schemas.openxmlformats.org/officeDocument/2006/relationships/image" Target="../media/image53.jpeg"/><Relationship Id="rId77" Type="http://schemas.microsoft.com/office/2007/relationships/hdphoto" Target="../media/hdphoto6.wdp"/><Relationship Id="rId8" Type="http://schemas.openxmlformats.org/officeDocument/2006/relationships/image" Target="../media/image15.gif"/><Relationship Id="rId51" Type="http://schemas.openxmlformats.org/officeDocument/2006/relationships/image" Target="../media/image42.jpeg"/><Relationship Id="rId72" Type="http://schemas.openxmlformats.org/officeDocument/2006/relationships/image" Target="../media/image55.png"/><Relationship Id="rId80" Type="http://schemas.openxmlformats.org/officeDocument/2006/relationships/image" Target="../media/image6.jp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openxmlformats.org/officeDocument/2006/relationships/image" Target="../media/image23.png"/><Relationship Id="rId25" Type="http://schemas.openxmlformats.org/officeDocument/2006/relationships/image" Target="../media/image29.jpeg"/><Relationship Id="rId33" Type="http://schemas.openxmlformats.org/officeDocument/2006/relationships/image" Target="../media/image33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6.jpeg"/><Relationship Id="rId67" Type="http://schemas.openxmlformats.org/officeDocument/2006/relationships/image" Target="../media/image51.jpeg"/><Relationship Id="rId20" Type="http://schemas.microsoft.com/office/2007/relationships/hdphoto" Target="../media/hdphoto3.wdp"/><Relationship Id="rId41" Type="http://schemas.openxmlformats.org/officeDocument/2006/relationships/image" Target="../media/image37.jpeg"/><Relationship Id="rId54" Type="http://schemas.openxmlformats.org/officeDocument/2006/relationships/audio" Target="../media/audio17.wav"/><Relationship Id="rId62" Type="http://schemas.openxmlformats.org/officeDocument/2006/relationships/audio" Target="../media/audio21.wav"/><Relationship Id="rId70" Type="http://schemas.openxmlformats.org/officeDocument/2006/relationships/image" Target="../media/image5.gif"/><Relationship Id="rId75" Type="http://schemas.microsoft.com/office/2007/relationships/hdphoto" Target="../media/hdphoto5.wdp"/><Relationship Id="rId83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5" Type="http://schemas.openxmlformats.org/officeDocument/2006/relationships/image" Target="../media/image22.png"/><Relationship Id="rId23" Type="http://schemas.openxmlformats.org/officeDocument/2006/relationships/image" Target="../media/image27.png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1.jpeg"/><Relationship Id="rId57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acco et Vanzetti.wav">
            <a:hlinkClick r:id="" action="ppaction://media"/>
          </p:cNvPr>
          <p:cNvPicPr>
            <a:picLocks noRot="1" noChangeAspect="1"/>
          </p:cNvPicPr>
          <p:nvPr>
            <a:wavAudioFile r:embed="rId1" name="Sacco et Vanzetti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3" descr="C:\Users\Solenn\Desktop\1111111111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2159000" y="152400"/>
            <a:ext cx="48260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49.2070.wav">
            <a:hlinkClick r:id="" action="ppaction://media"/>
          </p:cNvPr>
          <p:cNvPicPr>
            <a:picLocks noRot="1" noChangeAspect="1"/>
          </p:cNvPicPr>
          <p:nvPr>
            <a:wavAudioFile r:embed="rId2" name="149. The Animals - House Of The Rising Sun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989138"/>
            <a:ext cx="287972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042988" y="801688"/>
            <a:ext cx="7058025" cy="5254625"/>
          </a:xfrm>
          <a:prstGeom prst="frame">
            <a:avLst>
              <a:gd name="adj1" fmla="val 192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7348931">
            <a:off x="5049838" y="2911475"/>
            <a:ext cx="1054100" cy="1035050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898" y="1376799"/>
            <a:ext cx="3845656" cy="4104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3" descr="C:\Users\Solenn\Desktop\WAVE\MUSIQUE DEZZER dossier\100 musiques de films &amp; génériques TV cultes revisitées (Reprises) (2007)\100 tv film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928813"/>
            <a:ext cx="3013075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C:\Users\JCL\Desktop\cd5.gif"/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102" y="381467"/>
            <a:ext cx="671796" cy="298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Cadre 10"/>
          <p:cNvSpPr/>
          <p:nvPr/>
        </p:nvSpPr>
        <p:spPr>
          <a:xfrm>
            <a:off x="971550" y="798513"/>
            <a:ext cx="7200900" cy="5254625"/>
          </a:xfrm>
          <a:prstGeom prst="frame">
            <a:avLst>
              <a:gd name="adj1" fmla="val 192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13" descr="C:\Users\Solenn\Desktop\1111111111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085850"/>
            <a:ext cx="6626225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3600" y="4292600"/>
            <a:ext cx="5064125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843213" y="1700213"/>
            <a:ext cx="3744912" cy="3324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01. Parle plus bas (Le parrain)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02.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Terminator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03.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Purple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Rain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04. The Power of Love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05. Un été 42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06.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Think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07. Si toi aussi tu m'abandonnes (Le train sifflera 3 fois)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08.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What's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Love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Got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to Do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With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It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09.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Ushuaïa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10.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Zorba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le Grec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11.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Unchained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Melody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12.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Singin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' in the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Rain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13.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Tonight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(West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Side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Story)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14.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Unchained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Melody (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Ghost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)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15. Mission Impossible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16. Pacific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17. Sur un air d'accordéon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18.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Yacapa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19. Un homme et une femme (Instrumental)</a:t>
            </a:r>
          </a:p>
          <a:p>
            <a:pPr algn="ctr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20.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Sacco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et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Vanzetti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(La marche de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Sacco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 &amp;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Vanzetti</a:t>
            </a: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514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3960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163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6668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0" y="137318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3" y="214788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6" name="001. Parle plus bas (Le parrain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8" name="002. Terminator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0" name="003. Purple Rain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2" name="004. The Power of Love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4" name="005. Un été 42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5064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6" name="006. Think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8" name="007. Si toi aussi tu m'abandonnes (Le train sifflera 3 fois)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0" name="008. What's Love Got to Do With It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2" name="009. Ushuaïa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720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4" name="010. Zorba le Grec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6" name="011. Unchained Melody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8" name="012. Singin' in the Rain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0" name="013. Tonight (West Side Story)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2" name="014. Unchained Melody (Ghost)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25875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4" name="015. Mission Impossible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6" name="016. Pacific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8" name="017. Sur un air d'accordéon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0" name="018. Yacapa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2" name="019. Un homme et une femme (Instrumental)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4" name="020. Sacco et Vanzetti (La marche de Sacco &amp; Vanzetti) (mp3cut.net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20224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32591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7950"/>
            <a:ext cx="1473200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849613"/>
            <a:ext cx="761926" cy="101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188" y="3900488"/>
            <a:ext cx="3079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919538"/>
            <a:ext cx="12461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christelle\Desktop\tabe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661025"/>
            <a:ext cx="5919787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13" descr="C:\Users\Solenn\Desktop\WAVE\MUSIQUE DEZZER dossier\100 musiques de films &amp; génériques TV cultes revisitées (Reprises) (2007)\100 tv film (FILEminimizer).jpg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075" y="1633538"/>
            <a:ext cx="134620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95713" y="1504950"/>
            <a:ext cx="1517650" cy="1643063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802438"/>
            <a:ext cx="913606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4378418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2024-12-18T15:27:15Z</dcterms:modified>
</cp:coreProperties>
</file>