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2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HtsZpp9W7a/kQuySPOlDw==" hashData="XGPj50uNkUybJu9kc8iJF70Zx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0051A2"/>
    <a:srgbClr val="DE84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10" autoAdjust="0"/>
    <p:restoredTop sz="94660"/>
  </p:normalViewPr>
  <p:slideViewPr>
    <p:cSldViewPr>
      <p:cViewPr>
        <p:scale>
          <a:sx n="79" d="100"/>
          <a:sy n="79" d="100"/>
        </p:scale>
        <p:origin x="-1166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A773F9-6082-4246-87C5-CF07205D47DE}" type="datetimeFigureOut">
              <a:rPr lang="fr-FR"/>
              <a:pPr>
                <a:defRPr/>
              </a:pPr>
              <a:t>18/12/2024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0CA318-9CC9-4559-BB30-2EF067D00F6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6360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255151-EB71-4B68-82F2-12B5B3CA88B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9AA08B-8976-42D8-A19A-C55FC1D8B9D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D4168A-4051-4FD3-AE4C-7D07E4519BF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D2E72-DBAB-4B05-AF1C-0ACF783EC0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2344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BC534-A633-43C9-A63F-6D2D3AA24E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7531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8D9B0-654E-4CBF-9D24-C058749D0A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8301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FD4DD-E616-4AB2-8CCE-4F602149E5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5351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CEE89-50CC-4963-B1C0-4CD7700E7C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2665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474D9-8E90-484A-BAAF-A38D5A4B6A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3809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CEBBB-473D-42C9-90C7-E556C54991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2794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F45CFC-C5A4-4F43-8460-783BCBA0ED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0382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640A3-7F11-42F4-8D4D-58C47C335D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625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4EED5-B1B2-434D-BDAF-7D1D9C6949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707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7DA9A-DF9C-4C82-B501-77593F2E1C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1329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77000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D9EE99-3C8E-437C-8CF4-3672CF811F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image" Target="../media/image22.png"/><Relationship Id="rId26" Type="http://schemas.openxmlformats.org/officeDocument/2006/relationships/image" Target="../media/image28.jpeg"/><Relationship Id="rId39" Type="http://schemas.openxmlformats.org/officeDocument/2006/relationships/audio" Target="../media/audio10.wav"/><Relationship Id="rId21" Type="http://schemas.openxmlformats.org/officeDocument/2006/relationships/image" Target="../media/image24.png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4.wav"/><Relationship Id="rId50" Type="http://schemas.openxmlformats.org/officeDocument/2006/relationships/image" Target="../media/image40.jpeg"/><Relationship Id="rId55" Type="http://schemas.openxmlformats.org/officeDocument/2006/relationships/audio" Target="../media/audio18.wav"/><Relationship Id="rId63" Type="http://schemas.openxmlformats.org/officeDocument/2006/relationships/audio" Target="../media/audio22.wav"/><Relationship Id="rId68" Type="http://schemas.openxmlformats.org/officeDocument/2006/relationships/image" Target="../media/image51.jpeg"/><Relationship Id="rId76" Type="http://schemas.microsoft.com/office/2007/relationships/hdphoto" Target="../media/hdphoto6.wdp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5.wav"/><Relationship Id="rId11" Type="http://schemas.openxmlformats.org/officeDocument/2006/relationships/image" Target="../media/image17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9.wav"/><Relationship Id="rId40" Type="http://schemas.openxmlformats.org/officeDocument/2006/relationships/image" Target="../media/image35.jpeg"/><Relationship Id="rId45" Type="http://schemas.openxmlformats.org/officeDocument/2006/relationships/audio" Target="../media/audio13.wav"/><Relationship Id="rId53" Type="http://schemas.openxmlformats.org/officeDocument/2006/relationships/audio" Target="../media/audio17.wav"/><Relationship Id="rId58" Type="http://schemas.openxmlformats.org/officeDocument/2006/relationships/image" Target="../media/image44.jpeg"/><Relationship Id="rId66" Type="http://schemas.openxmlformats.org/officeDocument/2006/relationships/image" Target="../media/image49.jpeg"/><Relationship Id="rId74" Type="http://schemas.microsoft.com/office/2007/relationships/hdphoto" Target="../media/hdphoto5.wdp"/><Relationship Id="rId79" Type="http://schemas.openxmlformats.org/officeDocument/2006/relationships/image" Target="../media/image5.jpg"/><Relationship Id="rId5" Type="http://schemas.openxmlformats.org/officeDocument/2006/relationships/image" Target="../media/image11.png"/><Relationship Id="rId61" Type="http://schemas.openxmlformats.org/officeDocument/2006/relationships/audio" Target="../media/audio21.wav"/><Relationship Id="rId82" Type="http://schemas.openxmlformats.org/officeDocument/2006/relationships/image" Target="../media/image60.png"/><Relationship Id="rId10" Type="http://schemas.openxmlformats.org/officeDocument/2006/relationships/image" Target="../media/image16.png"/><Relationship Id="rId19" Type="http://schemas.microsoft.com/office/2007/relationships/hdphoto" Target="../media/hdphoto3.wdp"/><Relationship Id="rId31" Type="http://schemas.openxmlformats.org/officeDocument/2006/relationships/audio" Target="../media/audio6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image" Target="../media/image48.gif"/><Relationship Id="rId73" Type="http://schemas.openxmlformats.org/officeDocument/2006/relationships/image" Target="../media/image54.png"/><Relationship Id="rId78" Type="http://schemas.openxmlformats.org/officeDocument/2006/relationships/image" Target="../media/image57.png"/><Relationship Id="rId81" Type="http://schemas.openxmlformats.org/officeDocument/2006/relationships/image" Target="../media/image59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20.png"/><Relationship Id="rId22" Type="http://schemas.openxmlformats.org/officeDocument/2006/relationships/image" Target="../media/image25.png"/><Relationship Id="rId27" Type="http://schemas.openxmlformats.org/officeDocument/2006/relationships/audio" Target="../media/audio4.wav"/><Relationship Id="rId30" Type="http://schemas.openxmlformats.org/officeDocument/2006/relationships/image" Target="../media/image30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4.gif"/><Relationship Id="rId77" Type="http://schemas.openxmlformats.org/officeDocument/2006/relationships/image" Target="../media/image56.jpeg"/><Relationship Id="rId8" Type="http://schemas.openxmlformats.org/officeDocument/2006/relationships/image" Target="../media/image14.gif"/><Relationship Id="rId51" Type="http://schemas.openxmlformats.org/officeDocument/2006/relationships/audio" Target="../media/audio16.wav"/><Relationship Id="rId72" Type="http://schemas.microsoft.com/office/2007/relationships/hdphoto" Target="../media/hdphoto4.wdp"/><Relationship Id="rId80" Type="http://schemas.openxmlformats.org/officeDocument/2006/relationships/image" Target="../media/image58.gif"/><Relationship Id="rId3" Type="http://schemas.openxmlformats.org/officeDocument/2006/relationships/image" Target="../media/image9.png"/><Relationship Id="rId12" Type="http://schemas.openxmlformats.org/officeDocument/2006/relationships/image" Target="../media/image18.jpeg"/><Relationship Id="rId17" Type="http://schemas.microsoft.com/office/2007/relationships/hdphoto" Target="../media/hdphoto2.wdp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20.wav"/><Relationship Id="rId67" Type="http://schemas.openxmlformats.org/officeDocument/2006/relationships/image" Target="../media/image50.jpeg"/><Relationship Id="rId20" Type="http://schemas.openxmlformats.org/officeDocument/2006/relationships/image" Target="../media/image23.gif"/><Relationship Id="rId41" Type="http://schemas.openxmlformats.org/officeDocument/2006/relationships/audio" Target="../media/audio11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2.png"/><Relationship Id="rId75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1.wdp"/><Relationship Id="rId23" Type="http://schemas.openxmlformats.org/officeDocument/2006/relationships/image" Target="../media/image26.gif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5.wav"/><Relationship Id="rId57" Type="http://schemas.openxmlformats.org/officeDocument/2006/relationships/audio" Target="../media/audio1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ersonne.wav">
            <a:hlinkClick r:id="" action="ppaction://media"/>
          </p:cNvPr>
          <p:cNvPicPr>
            <a:picLocks noRot="1" noChangeAspect="1"/>
          </p:cNvPicPr>
          <p:nvPr>
            <a:wavAudioFile r:embed="rId1" name="Personne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159000" y="152400"/>
            <a:ext cx="4826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1579.wav">
            <a:hlinkClick r:id="" action="ppaction://media"/>
          </p:cNvPr>
          <p:cNvPicPr>
            <a:picLocks noRot="1" noChangeAspect="1"/>
          </p:cNvPicPr>
          <p:nvPr>
            <a:wavAudioFile r:embed="rId2" name="149. The Animals - House Of The Rising Sun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989138"/>
            <a:ext cx="28797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042988" y="801688"/>
            <a:ext cx="7058025" cy="5254625"/>
          </a:xfrm>
          <a:prstGeom prst="frame">
            <a:avLst>
              <a:gd name="adj1" fmla="val 192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5049838" y="2911475"/>
            <a:ext cx="1054100" cy="103505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898" y="1376799"/>
            <a:ext cx="3845656" cy="410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28813"/>
            <a:ext cx="30130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JCL\Desktop\cd4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274" y="332656"/>
            <a:ext cx="726147" cy="3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085850"/>
            <a:ext cx="662622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4292600"/>
            <a:ext cx="5064125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843213" y="1700213"/>
            <a:ext cx="3744912" cy="3324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01. La petite maison dans la prairie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02. Capitaine </a:t>
            </a:r>
            <a:r>
              <a:rPr lang="fr-FR" sz="1050" b="1" dirty="0" err="1">
                <a:solidFill>
                  <a:srgbClr val="FFC000"/>
                </a:solidFill>
              </a:rPr>
              <a:t>Flam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03. Le bon, la brute et le truand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04. Mon nom est Personne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05. </a:t>
            </a:r>
            <a:r>
              <a:rPr lang="fr-FR" sz="1050" b="1" dirty="0" err="1">
                <a:solidFill>
                  <a:srgbClr val="FFC000"/>
                </a:solidFill>
              </a:rPr>
              <a:t>Twin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Peaks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06. The </a:t>
            </a:r>
            <a:r>
              <a:rPr lang="fr-FR" sz="1050" b="1" dirty="0" err="1">
                <a:solidFill>
                  <a:srgbClr val="FFC000"/>
                </a:solidFill>
              </a:rPr>
              <a:t>Big</a:t>
            </a:r>
            <a:r>
              <a:rPr lang="fr-FR" sz="1050" b="1" dirty="0">
                <a:solidFill>
                  <a:srgbClr val="FFC000"/>
                </a:solidFill>
              </a:rPr>
              <a:t> Blue </a:t>
            </a:r>
            <a:r>
              <a:rPr lang="fr-FR" sz="1050" b="1" dirty="0" err="1">
                <a:solidFill>
                  <a:srgbClr val="FFC000"/>
                </a:solidFill>
              </a:rPr>
              <a:t>Adventure</a:t>
            </a:r>
            <a:r>
              <a:rPr lang="fr-FR" sz="1050" b="1" dirty="0">
                <a:solidFill>
                  <a:srgbClr val="FFC000"/>
                </a:solidFill>
              </a:rPr>
              <a:t> (Le grand bleu)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07. </a:t>
            </a:r>
            <a:r>
              <a:rPr lang="fr-FR" sz="1050" b="1" dirty="0" err="1">
                <a:solidFill>
                  <a:srgbClr val="FFC000"/>
                </a:solidFill>
              </a:rPr>
              <a:t>Shanana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08. Stand By Me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09. La cage aux folles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10. You Can </a:t>
            </a:r>
            <a:r>
              <a:rPr lang="fr-FR" sz="1050" b="1" dirty="0" err="1">
                <a:solidFill>
                  <a:srgbClr val="FFC000"/>
                </a:solidFill>
              </a:rPr>
              <a:t>Leave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Your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Hat</a:t>
            </a:r>
            <a:r>
              <a:rPr lang="fr-FR" sz="1050" b="1" dirty="0">
                <a:solidFill>
                  <a:srgbClr val="FFC000"/>
                </a:solidFill>
              </a:rPr>
              <a:t> On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11. The Rose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12. I </a:t>
            </a:r>
            <a:r>
              <a:rPr lang="fr-FR" sz="1050" b="1" dirty="0" err="1">
                <a:solidFill>
                  <a:srgbClr val="FFC000"/>
                </a:solidFill>
              </a:rPr>
              <a:t>Finally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Found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Someone</a:t>
            </a:r>
            <a:r>
              <a:rPr lang="fr-FR" sz="1050" b="1" dirty="0">
                <a:solidFill>
                  <a:srgbClr val="FFC000"/>
                </a:solidFill>
              </a:rPr>
              <a:t> (Leçon de </a:t>
            </a:r>
            <a:r>
              <a:rPr lang="fr-FR" sz="1050" b="1" dirty="0" err="1">
                <a:solidFill>
                  <a:srgbClr val="FFC000"/>
                </a:solidFill>
              </a:rPr>
              <a:t>seduction</a:t>
            </a:r>
            <a:r>
              <a:rPr lang="fr-FR" sz="1050" b="1" dirty="0">
                <a:solidFill>
                  <a:srgbClr val="FFC000"/>
                </a:solidFill>
              </a:rPr>
              <a:t>)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13. </a:t>
            </a:r>
            <a:r>
              <a:rPr lang="fr-FR" sz="1050" b="1" dirty="0" err="1">
                <a:solidFill>
                  <a:srgbClr val="FFC000"/>
                </a:solidFill>
              </a:rPr>
              <a:t>Pink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Panther</a:t>
            </a:r>
            <a:r>
              <a:rPr lang="fr-FR" sz="1050" b="1" dirty="0">
                <a:solidFill>
                  <a:srgbClr val="FFC000"/>
                </a:solidFill>
              </a:rPr>
              <a:t> (La Panthère Rose)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14. Tournez manège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15. Mission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16. La croisière s'amuse (Love Boat)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17. </a:t>
            </a:r>
            <a:r>
              <a:rPr lang="fr-FR" sz="1050" b="1" dirty="0" err="1">
                <a:solidFill>
                  <a:srgbClr val="FFC000"/>
                </a:solidFill>
              </a:rPr>
              <a:t>Sirba</a:t>
            </a:r>
            <a:r>
              <a:rPr lang="fr-FR" sz="1050" b="1" dirty="0">
                <a:solidFill>
                  <a:srgbClr val="FFC000"/>
                </a:solidFill>
              </a:rPr>
              <a:t> (Le grand blond avec une chaussure noire)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18. </a:t>
            </a:r>
            <a:r>
              <a:rPr lang="fr-FR" sz="1050" b="1" dirty="0" err="1">
                <a:solidFill>
                  <a:srgbClr val="FFC000"/>
                </a:solidFill>
              </a:rPr>
              <a:t>Twice</a:t>
            </a:r>
            <a:r>
              <a:rPr lang="fr-FR" sz="1050" b="1" dirty="0">
                <a:solidFill>
                  <a:srgbClr val="FFC000"/>
                </a:solidFill>
              </a:rPr>
              <a:t> Life (La traversée de l'océan)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19. Maya l'abeille</a:t>
            </a:r>
          </a:p>
          <a:p>
            <a:pPr algn="ctr">
              <a:defRPr/>
            </a:pPr>
            <a:r>
              <a:rPr lang="fr-FR" sz="1050" b="1" dirty="0">
                <a:solidFill>
                  <a:srgbClr val="FFC000"/>
                </a:solidFill>
              </a:rPr>
              <a:t>20. Le château de ma Mère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514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886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5" name="001. La petite maison dans la prairi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7" name="002. Capitaine Flam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9" name="Le bon (mp3cut.net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1" name="004. Mon nom est Personn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3" name="005. Twin Peak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5" name="006. The Big Blue Adventure (Le grand bleu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7" name="007. Shanan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9" name="008. Stand By M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1" name="009. La cage aux folle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720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010. You Can Leave Your Hat On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5" name="011. The Ros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7" name="012. I Finally Found Someone (Leçon de seduction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9" name="013. Pink Panther (La Panthère Rose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1" name="014. Tournez manège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25875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3" name="015. Mission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5" name="016. La croisière s'amuse (Love Boat)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7" name="017. Sirba (Le grand blond avec une chaussure noire)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9" name="018. Twice Life (La traversée de l'océan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1" name="019. Maya l'abeille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3" name="020. Le château de ma Mèr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138" y="4614863"/>
            <a:ext cx="938212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tab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661025"/>
            <a:ext cx="5919787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5" y="1633538"/>
            <a:ext cx="13462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08613"/>
            <a:ext cx="6550025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802438"/>
            <a:ext cx="913606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69" y="4278232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2024-12-18T15:20:54Z</dcterms:modified>
</cp:coreProperties>
</file>