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2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G8s1GV1caue9GFaMc/c/Q==" hashData="QFmo9Ztk75d56ZsMQVoZnpPnW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0051A2"/>
    <a:srgbClr val="DE84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806" autoAdjust="0"/>
    <p:restoredTop sz="94660"/>
  </p:normalViewPr>
  <p:slideViewPr>
    <p:cSldViewPr>
      <p:cViewPr>
        <p:scale>
          <a:sx n="90" d="100"/>
          <a:sy n="90" d="100"/>
        </p:scale>
        <p:origin x="-912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B77CE6-42CC-409C-9034-1EC73D428679}" type="datetimeFigureOut">
              <a:rPr lang="fr-FR"/>
              <a:pPr>
                <a:defRPr/>
              </a:pPr>
              <a:t>18/12/2024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73A9A6-0007-484F-ADC5-3010350281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4552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8E0DF7-B41F-447F-8A8B-B305AD0034C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405D64-0261-4B0F-B6B3-638D307AB5F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6C9841-F8D9-4CB6-B7E3-0435B771D39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501DE-D03B-4E42-B81A-33826772A2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6373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C22FF-85E8-4B40-B770-28ED7E6776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5110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A7CA1-AEFB-47DE-84D4-CC811281B8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9684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78A97-940B-4CF1-899C-5567FAF17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6862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93684-A8A7-409F-9D34-5457D33184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9155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5CE08-36E4-4347-AFDF-FB52D028DA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2455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8323F-519E-44BC-9F45-0580E4A567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931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5842D-91E9-449D-9DD1-67A04FB47E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5633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99F86-E28F-4841-85BD-906B39A03B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9784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35440-10E6-4A6E-851A-6AD850A656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0731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E964A-FBB4-40E4-9EFE-6A9BFD667B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7788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77000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92A851-DA64-4936-BA31-11F4801FB8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image" Target="../media/image23.png"/><Relationship Id="rId26" Type="http://schemas.openxmlformats.org/officeDocument/2006/relationships/image" Target="../media/image29.jpeg"/><Relationship Id="rId39" Type="http://schemas.openxmlformats.org/officeDocument/2006/relationships/audio" Target="../media/audio10.wav"/><Relationship Id="rId21" Type="http://schemas.openxmlformats.org/officeDocument/2006/relationships/image" Target="../media/image25.png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4.wav"/><Relationship Id="rId50" Type="http://schemas.openxmlformats.org/officeDocument/2006/relationships/image" Target="../media/image41.jpeg"/><Relationship Id="rId55" Type="http://schemas.openxmlformats.org/officeDocument/2006/relationships/audio" Target="../media/audio18.wav"/><Relationship Id="rId63" Type="http://schemas.openxmlformats.org/officeDocument/2006/relationships/audio" Target="../media/audio22.wav"/><Relationship Id="rId68" Type="http://schemas.openxmlformats.org/officeDocument/2006/relationships/image" Target="../media/image52.jpeg"/><Relationship Id="rId76" Type="http://schemas.microsoft.com/office/2007/relationships/hdphoto" Target="../media/hdphoto6.wdp"/><Relationship Id="rId7" Type="http://schemas.openxmlformats.org/officeDocument/2006/relationships/image" Target="../media/image14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5.wav"/><Relationship Id="rId11" Type="http://schemas.openxmlformats.org/officeDocument/2006/relationships/image" Target="../media/image18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9.wav"/><Relationship Id="rId40" Type="http://schemas.openxmlformats.org/officeDocument/2006/relationships/image" Target="../media/image36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5.jpeg"/><Relationship Id="rId66" Type="http://schemas.openxmlformats.org/officeDocument/2006/relationships/image" Target="../media/image50.jpeg"/><Relationship Id="rId74" Type="http://schemas.microsoft.com/office/2007/relationships/hdphoto" Target="../media/hdphoto5.wdp"/><Relationship Id="rId79" Type="http://schemas.openxmlformats.org/officeDocument/2006/relationships/image" Target="../media/image59.png"/><Relationship Id="rId5" Type="http://schemas.openxmlformats.org/officeDocument/2006/relationships/image" Target="../media/image12.png"/><Relationship Id="rId61" Type="http://schemas.openxmlformats.org/officeDocument/2006/relationships/audio" Target="../media/audio21.wav"/><Relationship Id="rId82" Type="http://schemas.openxmlformats.org/officeDocument/2006/relationships/image" Target="../media/image61.png"/><Relationship Id="rId10" Type="http://schemas.openxmlformats.org/officeDocument/2006/relationships/image" Target="../media/image17.png"/><Relationship Id="rId19" Type="http://schemas.microsoft.com/office/2007/relationships/hdphoto" Target="../media/hdphoto3.wdp"/><Relationship Id="rId31" Type="http://schemas.openxmlformats.org/officeDocument/2006/relationships/audio" Target="../media/audio6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image" Target="../media/image49.gif"/><Relationship Id="rId73" Type="http://schemas.openxmlformats.org/officeDocument/2006/relationships/image" Target="../media/image55.jpeg"/><Relationship Id="rId78" Type="http://schemas.openxmlformats.org/officeDocument/2006/relationships/image" Target="../media/image58.jpeg"/><Relationship Id="rId81" Type="http://schemas.openxmlformats.org/officeDocument/2006/relationships/image" Target="../media/image60.gif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6.png"/><Relationship Id="rId27" Type="http://schemas.openxmlformats.org/officeDocument/2006/relationships/audio" Target="../media/audio4.wav"/><Relationship Id="rId30" Type="http://schemas.openxmlformats.org/officeDocument/2006/relationships/image" Target="../media/image31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.gif"/><Relationship Id="rId77" Type="http://schemas.openxmlformats.org/officeDocument/2006/relationships/image" Target="../media/image57.png"/><Relationship Id="rId8" Type="http://schemas.openxmlformats.org/officeDocument/2006/relationships/image" Target="../media/image15.gif"/><Relationship Id="rId51" Type="http://schemas.openxmlformats.org/officeDocument/2006/relationships/audio" Target="../media/audio16.wav"/><Relationship Id="rId72" Type="http://schemas.microsoft.com/office/2007/relationships/hdphoto" Target="../media/hdphoto4.wdp"/><Relationship Id="rId80" Type="http://schemas.openxmlformats.org/officeDocument/2006/relationships/image" Target="../media/image6.jpg"/><Relationship Id="rId3" Type="http://schemas.openxmlformats.org/officeDocument/2006/relationships/image" Target="../media/image10.png"/><Relationship Id="rId12" Type="http://schemas.openxmlformats.org/officeDocument/2006/relationships/image" Target="../media/image19.jpeg"/><Relationship Id="rId17" Type="http://schemas.microsoft.com/office/2007/relationships/hdphoto" Target="../media/hdphoto2.wdp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20.wav"/><Relationship Id="rId67" Type="http://schemas.openxmlformats.org/officeDocument/2006/relationships/image" Target="../media/image51.jpeg"/><Relationship Id="rId20" Type="http://schemas.openxmlformats.org/officeDocument/2006/relationships/image" Target="../media/image24.gif"/><Relationship Id="rId41" Type="http://schemas.openxmlformats.org/officeDocument/2006/relationships/audio" Target="../media/audio11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3.png"/><Relationship Id="rId75" Type="http://schemas.openxmlformats.org/officeDocument/2006/relationships/image" Target="../media/image56.jpeg"/><Relationship Id="rId83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1.wdp"/><Relationship Id="rId23" Type="http://schemas.openxmlformats.org/officeDocument/2006/relationships/image" Target="../media/image27.gif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5.wav"/><Relationship Id="rId57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all200.wav">
            <a:hlinkClick r:id="" action="ppaction://media"/>
          </p:cNvPr>
          <p:cNvPicPr>
            <a:picLocks noRot="1" noChangeAspect="1"/>
          </p:cNvPicPr>
          <p:nvPr>
            <a:wavAudioFile r:embed="rId1" name="Dalla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159000" y="152400"/>
            <a:ext cx="4826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107.wav">
            <a:hlinkClick r:id="" action="ppaction://media"/>
          </p:cNvPr>
          <p:cNvPicPr>
            <a:picLocks noRot="1" noChangeAspect="1"/>
          </p:cNvPicPr>
          <p:nvPr>
            <a:wavAudioFile r:embed="rId2" name="149. The Animals - House Of The Rising Sun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989138"/>
            <a:ext cx="28797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042988" y="801688"/>
            <a:ext cx="7058025" cy="525462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5049838" y="2911475"/>
            <a:ext cx="1054100" cy="1035050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898" y="1376799"/>
            <a:ext cx="3845656" cy="410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28813"/>
            <a:ext cx="30130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:\Users\JCL\Desktop\cd3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32656"/>
            <a:ext cx="764663" cy="34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085850"/>
            <a:ext cx="66262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4292600"/>
            <a:ext cx="5064125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843213" y="1700213"/>
            <a:ext cx="3744912" cy="3486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01. La chanson de Lara (Docteur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Jivago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02.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Everybody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Needs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Somebody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03. Jean de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Florette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04. Les moulins de mon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coeur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(L'affaire Thomas Crown)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05.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Starsky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et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Hutch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06. La gloire de mon père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07. Reality (La Boum)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08.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Merry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Christmas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Mister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Laurence (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Furyo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09.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Here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Comes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The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Hotstepper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10. X-Files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Theme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11. Love Story (Une histoire d'amour)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12. I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Finally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Found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Someone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13. Ma sorcière bien aimée (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Bewitched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14.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Rain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Drops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Keep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Falling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On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My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Head (Butch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Cassidy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et le Kid)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15. Chariots of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Fire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(Les chariots de feu)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16. Jeux sans frontières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17. Les 7 mercenaires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18.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Gonna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Fly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Now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(Rocky)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19.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Magic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Instant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20. Dallas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514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5" name="001. La chanson de Lara (Docteur Jivago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7" name="002. Everybody Needs Somebody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9" name="003. Jean de Florett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1" name="004. Les moulins de mon coeur (L'affaire Thomas Crown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3" name="005. Starsky et Hutch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5" name="006. La gloire de mon pèr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7" name="007. Reality (La Boum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9" name="008. Merry Christmas Mister Laurence (Furyo) (mp3cut.net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1" name="009. Here Comes The Hotstepper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720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010. X-Files Them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5" name="011. Love Story (Une histoire d'amour) (mp3cut.net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7" name="012. I Finally Found Someon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9" name="013. Ma sorcière bien aimée (Bewitched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1" name="014. Rain Drops Keep Falling On My Head (Butch Cassidy et le Kid)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25875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3" name="015. Chariots of Fire (Les chariots de feu) (mp3cut.net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5" name="016. Jeux sans frontière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7" name="017. Les 7 mercenaires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9" name="018. Gonna Fly Now (Rocky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1" name="019. Magic Instant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3" name="020. Dalla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138" y="4614863"/>
            <a:ext cx="938212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tab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661025"/>
            <a:ext cx="5919787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1633538"/>
            <a:ext cx="13462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39" y="431650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24488"/>
            <a:ext cx="6550025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802438"/>
            <a:ext cx="913606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2024-12-18T15:14:00Z</dcterms:modified>
</cp:coreProperties>
</file>