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0" r:id="rId2"/>
    <p:sldId id="352" r:id="rId3"/>
    <p:sldId id="34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oeSTYLKDUcEdJCIL0VJKvw==" hashData="wFHktDx8JCNaJTioyHQtzpP3nC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7200"/>
    <a:srgbClr val="0051A2"/>
    <a:srgbClr val="DE8400"/>
    <a:srgbClr val="C02E00"/>
    <a:srgbClr val="962400"/>
    <a:srgbClr val="20CE08"/>
    <a:srgbClr val="43FFFF"/>
    <a:srgbClr val="D6A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473" autoAdjust="0"/>
    <p:restoredTop sz="94660" autoAdjust="0"/>
  </p:normalViewPr>
  <p:slideViewPr>
    <p:cSldViewPr>
      <p:cViewPr>
        <p:scale>
          <a:sx n="88" d="100"/>
          <a:sy n="88" d="100"/>
        </p:scale>
        <p:origin x="-984" y="-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A833DBA-2FB4-49C6-8CCC-897F46A493E9}" type="datetimeFigureOut">
              <a:rPr lang="fr-FR"/>
              <a:pPr>
                <a:defRPr/>
              </a:pPr>
              <a:t>18/12/2024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7638092-AAFB-4BAB-A498-41A6CDAB6D1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73661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8F2BADC-80E7-4122-8865-86FC1394F6FD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6BF0603-EB7B-46E9-9E94-248098A36DC3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27EC5EB-F668-4018-8E4F-1BA49DF35200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8E0501-1ADF-4A35-8B6D-DB9BACB7194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870864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2E6234-A1F9-4465-9936-ED088C57FC5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592790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1EA533-9A7C-49A0-A97A-151DABA0FDE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63748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0360C5-2CD0-4BEE-A4BE-9892B12C8D4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638892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DBF16-A4B0-49B7-8895-89CF0AFAD44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470904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D9BDA0-8599-4453-9839-BF11C2F3BB6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29861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4FE331-C3B4-4470-B11E-7896A002D65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792656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9CA782-61BA-4F6D-8061-7CFE2BFA3D8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009998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0FCC8B-0F91-4EB7-B6ED-A95F2172ADE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57469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3AE7AC-D048-4C3C-A003-6DEEDD8B1B0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05738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2A8D1C-E35C-4123-AB71-86996833A3A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250853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93000">
              <a:srgbClr val="FFC000"/>
            </a:gs>
            <a:gs pos="77000">
              <a:schemeClr val="accent4">
                <a:lumMod val="10000"/>
              </a:schemeClr>
            </a:gs>
            <a:gs pos="88000">
              <a:srgbClr val="FFFF00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1C3F764-1070-4750-954A-C88B4130704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audio" Target="../media/audio1.wav"/><Relationship Id="rId7" Type="http://schemas.openxmlformats.org/officeDocument/2006/relationships/image" Target="../media/image2.gif"/><Relationship Id="rId12" Type="http://schemas.openxmlformats.org/officeDocument/2006/relationships/image" Target="../media/image7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.png"/><Relationship Id="rId11" Type="http://schemas.openxmlformats.org/officeDocument/2006/relationships/image" Target="../media/image6.pn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5.jp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.jpeg"/><Relationship Id="rId18" Type="http://schemas.microsoft.com/office/2007/relationships/hdphoto" Target="../media/hdphoto2.wdp"/><Relationship Id="rId26" Type="http://schemas.openxmlformats.org/officeDocument/2006/relationships/audio" Target="../media/audio2.wav"/><Relationship Id="rId39" Type="http://schemas.openxmlformats.org/officeDocument/2006/relationships/image" Target="../media/image35.jpeg"/><Relationship Id="rId21" Type="http://schemas.openxmlformats.org/officeDocument/2006/relationships/image" Target="../media/image24.gif"/><Relationship Id="rId34" Type="http://schemas.openxmlformats.org/officeDocument/2006/relationships/audio" Target="../media/audio6.wav"/><Relationship Id="rId42" Type="http://schemas.openxmlformats.org/officeDocument/2006/relationships/audio" Target="../media/audio10.wav"/><Relationship Id="rId47" Type="http://schemas.openxmlformats.org/officeDocument/2006/relationships/image" Target="../media/image39.jpeg"/><Relationship Id="rId50" Type="http://schemas.openxmlformats.org/officeDocument/2006/relationships/audio" Target="../media/audio14.wav"/><Relationship Id="rId55" Type="http://schemas.openxmlformats.org/officeDocument/2006/relationships/image" Target="../media/image43.jpeg"/><Relationship Id="rId63" Type="http://schemas.openxmlformats.org/officeDocument/2006/relationships/image" Target="../media/image47.jpeg"/><Relationship Id="rId68" Type="http://schemas.openxmlformats.org/officeDocument/2006/relationships/image" Target="../media/image51.jpeg"/><Relationship Id="rId76" Type="http://schemas.openxmlformats.org/officeDocument/2006/relationships/image" Target="../media/image56.jpeg"/><Relationship Id="rId7" Type="http://schemas.openxmlformats.org/officeDocument/2006/relationships/image" Target="../media/image13.gif"/><Relationship Id="rId71" Type="http://schemas.openxmlformats.org/officeDocument/2006/relationships/image" Target="../media/image53.png"/><Relationship Id="rId2" Type="http://schemas.openxmlformats.org/officeDocument/2006/relationships/notesSlide" Target="../notesSlides/notesSlide3.xml"/><Relationship Id="rId16" Type="http://schemas.microsoft.com/office/2007/relationships/hdphoto" Target="../media/hdphoto1.wdp"/><Relationship Id="rId29" Type="http://schemas.openxmlformats.org/officeDocument/2006/relationships/image" Target="../media/image30.jpeg"/><Relationship Id="rId11" Type="http://schemas.openxmlformats.org/officeDocument/2006/relationships/image" Target="../media/image17.png"/><Relationship Id="rId24" Type="http://schemas.openxmlformats.org/officeDocument/2006/relationships/image" Target="../media/image27.gif"/><Relationship Id="rId32" Type="http://schemas.openxmlformats.org/officeDocument/2006/relationships/audio" Target="../media/audio5.wav"/><Relationship Id="rId37" Type="http://schemas.openxmlformats.org/officeDocument/2006/relationships/image" Target="../media/image34.jpeg"/><Relationship Id="rId40" Type="http://schemas.openxmlformats.org/officeDocument/2006/relationships/audio" Target="../media/audio9.wav"/><Relationship Id="rId45" Type="http://schemas.openxmlformats.org/officeDocument/2006/relationships/image" Target="../media/image38.jpeg"/><Relationship Id="rId53" Type="http://schemas.openxmlformats.org/officeDocument/2006/relationships/image" Target="../media/image42.jpeg"/><Relationship Id="rId58" Type="http://schemas.openxmlformats.org/officeDocument/2006/relationships/audio" Target="../media/audio18.wav"/><Relationship Id="rId66" Type="http://schemas.openxmlformats.org/officeDocument/2006/relationships/image" Target="../media/image49.gif"/><Relationship Id="rId74" Type="http://schemas.openxmlformats.org/officeDocument/2006/relationships/image" Target="../media/image55.jpeg"/><Relationship Id="rId79" Type="http://schemas.openxmlformats.org/officeDocument/2006/relationships/image" Target="../media/image58.jpeg"/><Relationship Id="rId5" Type="http://schemas.openxmlformats.org/officeDocument/2006/relationships/image" Target="../media/image11.png"/><Relationship Id="rId61" Type="http://schemas.openxmlformats.org/officeDocument/2006/relationships/image" Target="../media/image46.jpeg"/><Relationship Id="rId82" Type="http://schemas.openxmlformats.org/officeDocument/2006/relationships/image" Target="../media/image60.png"/><Relationship Id="rId10" Type="http://schemas.openxmlformats.org/officeDocument/2006/relationships/image" Target="../media/image16.gif"/><Relationship Id="rId19" Type="http://schemas.openxmlformats.org/officeDocument/2006/relationships/image" Target="../media/image23.png"/><Relationship Id="rId31" Type="http://schemas.openxmlformats.org/officeDocument/2006/relationships/image" Target="../media/image31.jpeg"/><Relationship Id="rId44" Type="http://schemas.openxmlformats.org/officeDocument/2006/relationships/audio" Target="../media/audio11.wav"/><Relationship Id="rId52" Type="http://schemas.openxmlformats.org/officeDocument/2006/relationships/audio" Target="../media/audio15.wav"/><Relationship Id="rId60" Type="http://schemas.openxmlformats.org/officeDocument/2006/relationships/audio" Target="../media/audio19.wav"/><Relationship Id="rId65" Type="http://schemas.openxmlformats.org/officeDocument/2006/relationships/image" Target="../media/image48.jpeg"/><Relationship Id="rId73" Type="http://schemas.microsoft.com/office/2007/relationships/hdphoto" Target="../media/hdphoto4.wdp"/><Relationship Id="rId78" Type="http://schemas.openxmlformats.org/officeDocument/2006/relationships/image" Target="../media/image57.png"/><Relationship Id="rId81" Type="http://schemas.openxmlformats.org/officeDocument/2006/relationships/image" Target="../media/image59.gif"/><Relationship Id="rId4" Type="http://schemas.openxmlformats.org/officeDocument/2006/relationships/image" Target="../media/image10.png"/><Relationship Id="rId9" Type="http://schemas.openxmlformats.org/officeDocument/2006/relationships/image" Target="../media/image15.gif"/><Relationship Id="rId14" Type="http://schemas.openxmlformats.org/officeDocument/2006/relationships/image" Target="../media/image20.jpeg"/><Relationship Id="rId22" Type="http://schemas.openxmlformats.org/officeDocument/2006/relationships/image" Target="../media/image25.png"/><Relationship Id="rId27" Type="http://schemas.openxmlformats.org/officeDocument/2006/relationships/image" Target="../media/image29.jpeg"/><Relationship Id="rId30" Type="http://schemas.openxmlformats.org/officeDocument/2006/relationships/audio" Target="../media/audio4.wav"/><Relationship Id="rId35" Type="http://schemas.openxmlformats.org/officeDocument/2006/relationships/image" Target="../media/image33.jpeg"/><Relationship Id="rId43" Type="http://schemas.openxmlformats.org/officeDocument/2006/relationships/image" Target="../media/image37.jpeg"/><Relationship Id="rId48" Type="http://schemas.openxmlformats.org/officeDocument/2006/relationships/audio" Target="../media/audio13.wav"/><Relationship Id="rId56" Type="http://schemas.openxmlformats.org/officeDocument/2006/relationships/audio" Target="../media/audio17.wav"/><Relationship Id="rId64" Type="http://schemas.openxmlformats.org/officeDocument/2006/relationships/audio" Target="../media/audio21.wav"/><Relationship Id="rId69" Type="http://schemas.openxmlformats.org/officeDocument/2006/relationships/image" Target="../media/image52.jpeg"/><Relationship Id="rId77" Type="http://schemas.microsoft.com/office/2007/relationships/hdphoto" Target="../media/hdphoto6.wdp"/><Relationship Id="rId8" Type="http://schemas.openxmlformats.org/officeDocument/2006/relationships/image" Target="../media/image14.gif"/><Relationship Id="rId51" Type="http://schemas.openxmlformats.org/officeDocument/2006/relationships/image" Target="../media/image41.jpeg"/><Relationship Id="rId72" Type="http://schemas.openxmlformats.org/officeDocument/2006/relationships/image" Target="../media/image54.png"/><Relationship Id="rId80" Type="http://schemas.openxmlformats.org/officeDocument/2006/relationships/image" Target="../media/image5.jpg"/><Relationship Id="rId3" Type="http://schemas.openxmlformats.org/officeDocument/2006/relationships/image" Target="../media/image9.png"/><Relationship Id="rId12" Type="http://schemas.openxmlformats.org/officeDocument/2006/relationships/image" Target="../media/image18.png"/><Relationship Id="rId17" Type="http://schemas.openxmlformats.org/officeDocument/2006/relationships/image" Target="../media/image22.png"/><Relationship Id="rId25" Type="http://schemas.openxmlformats.org/officeDocument/2006/relationships/image" Target="../media/image28.jpeg"/><Relationship Id="rId33" Type="http://schemas.openxmlformats.org/officeDocument/2006/relationships/image" Target="../media/image32.jpeg"/><Relationship Id="rId38" Type="http://schemas.openxmlformats.org/officeDocument/2006/relationships/audio" Target="../media/audio8.wav"/><Relationship Id="rId46" Type="http://schemas.openxmlformats.org/officeDocument/2006/relationships/audio" Target="../media/audio12.wav"/><Relationship Id="rId59" Type="http://schemas.openxmlformats.org/officeDocument/2006/relationships/image" Target="../media/image45.jpeg"/><Relationship Id="rId67" Type="http://schemas.openxmlformats.org/officeDocument/2006/relationships/image" Target="../media/image50.jpeg"/><Relationship Id="rId20" Type="http://schemas.microsoft.com/office/2007/relationships/hdphoto" Target="../media/hdphoto3.wdp"/><Relationship Id="rId41" Type="http://schemas.openxmlformats.org/officeDocument/2006/relationships/image" Target="../media/image36.jpeg"/><Relationship Id="rId54" Type="http://schemas.openxmlformats.org/officeDocument/2006/relationships/audio" Target="../media/audio16.wav"/><Relationship Id="rId62" Type="http://schemas.openxmlformats.org/officeDocument/2006/relationships/audio" Target="../media/audio20.wav"/><Relationship Id="rId70" Type="http://schemas.openxmlformats.org/officeDocument/2006/relationships/image" Target="../media/image4.gif"/><Relationship Id="rId75" Type="http://schemas.microsoft.com/office/2007/relationships/hdphoto" Target="../media/hdphoto5.wdp"/><Relationship Id="rId83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5" Type="http://schemas.openxmlformats.org/officeDocument/2006/relationships/image" Target="../media/image21.png"/><Relationship Id="rId23" Type="http://schemas.openxmlformats.org/officeDocument/2006/relationships/image" Target="../media/image26.png"/><Relationship Id="rId28" Type="http://schemas.openxmlformats.org/officeDocument/2006/relationships/audio" Target="../media/audio3.wav"/><Relationship Id="rId36" Type="http://schemas.openxmlformats.org/officeDocument/2006/relationships/audio" Target="../media/audio7.wav"/><Relationship Id="rId49" Type="http://schemas.openxmlformats.org/officeDocument/2006/relationships/image" Target="../media/image40.jpeg"/><Relationship Id="rId57" Type="http://schemas.openxmlformats.org/officeDocument/2006/relationships/image" Target="../media/image4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124 - La Bamba Rock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13" descr="C:\Users\Solenn\Desktop\11111111111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2159000" y="152400"/>
            <a:ext cx="4826000" cy="655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49.16.wav">
            <a:hlinkClick r:id="" action="ppaction://media"/>
          </p:cNvPr>
          <p:cNvPicPr>
            <a:picLocks noRot="1" noChangeAspect="1"/>
          </p:cNvPicPr>
          <p:nvPr>
            <a:wavAudioFile r:embed="rId3" name="149. The Animals - House Of The Rising Sun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1989138"/>
            <a:ext cx="2879725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1042988" y="801688"/>
            <a:ext cx="7058025" cy="5254625"/>
          </a:xfrm>
          <a:prstGeom prst="frame">
            <a:avLst>
              <a:gd name="adj1" fmla="val 1929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Ellipse 8"/>
          <p:cNvSpPr/>
          <p:nvPr/>
        </p:nvSpPr>
        <p:spPr bwMode="auto">
          <a:xfrm rot="7348931">
            <a:off x="5049838" y="2911475"/>
            <a:ext cx="1054100" cy="1035050"/>
          </a:xfrm>
          <a:prstGeom prst="ellipse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2" descr="C:\Users\Jclaude\Desktop\blank-cd-case-black-14446677_détouré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7898" y="1376799"/>
            <a:ext cx="3845656" cy="4104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3" descr="C:\Users\Solenn\Desktop\WAVE\MUSIQUE DEZZER dossier\100 musiques de films &amp; génériques TV cultes revisitées (Reprises) (2007)\100 tv film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928813"/>
            <a:ext cx="3013075" cy="300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4" descr="C:\Users\JCL\Desktop\cd2.gif"/>
          <p:cNvPicPr>
            <a:picLocks noChangeAspect="1" noChangeArrowheads="1" noCrop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0738" y="303805"/>
            <a:ext cx="716881" cy="319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1" name="Cadre 10"/>
          <p:cNvSpPr/>
          <p:nvPr/>
        </p:nvSpPr>
        <p:spPr>
          <a:xfrm>
            <a:off x="971550" y="798513"/>
            <a:ext cx="7200900" cy="5254625"/>
          </a:xfrm>
          <a:prstGeom prst="frame">
            <a:avLst>
              <a:gd name="adj1" fmla="val 1929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13" descr="C:\Users\Solenn\Desktop\11111111111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085850"/>
            <a:ext cx="6626225" cy="467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2411413" y="1536700"/>
            <a:ext cx="4895850" cy="378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en-US" sz="1200" b="1" dirty="0" smtClean="0">
                <a:solidFill>
                  <a:schemeClr val="tx2">
                    <a:lumMod val="50000"/>
                  </a:schemeClr>
                </a:solidFill>
              </a:rPr>
              <a:t>01. La </a:t>
            </a:r>
            <a:r>
              <a:rPr lang="en-US" sz="1200" b="1" dirty="0" err="1" smtClean="0">
                <a:solidFill>
                  <a:schemeClr val="tx2">
                    <a:lumMod val="50000"/>
                  </a:schemeClr>
                </a:solidFill>
              </a:rPr>
              <a:t>Bamba</a:t>
            </a:r>
            <a:endParaRPr lang="en-US" sz="12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 eaLnBrk="1" hangingPunct="1">
              <a:defRPr/>
            </a:pPr>
            <a:r>
              <a:rPr lang="en-US" sz="1200" b="1" dirty="0" smtClean="0">
                <a:solidFill>
                  <a:schemeClr val="tx2">
                    <a:lumMod val="50000"/>
                  </a:schemeClr>
                </a:solidFill>
              </a:rPr>
              <a:t>02. Calling You (Bagdad Café)</a:t>
            </a:r>
          </a:p>
          <a:p>
            <a:pPr algn="ctr" eaLnBrk="1" hangingPunct="1">
              <a:defRPr/>
            </a:pPr>
            <a:r>
              <a:rPr lang="en-US" sz="1200" b="1" dirty="0" smtClean="0">
                <a:solidFill>
                  <a:schemeClr val="tx2">
                    <a:lumMod val="50000"/>
                  </a:schemeClr>
                </a:solidFill>
              </a:rPr>
              <a:t>03. </a:t>
            </a:r>
            <a:r>
              <a:rPr lang="en-US" sz="1200" b="1" dirty="0" err="1" smtClean="0">
                <a:solidFill>
                  <a:schemeClr val="tx2">
                    <a:lumMod val="50000"/>
                  </a:schemeClr>
                </a:solidFill>
              </a:rPr>
              <a:t>Goldorak</a:t>
            </a:r>
            <a:endParaRPr lang="en-US" sz="12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 eaLnBrk="1" hangingPunct="1">
              <a:defRPr/>
            </a:pPr>
            <a:r>
              <a:rPr lang="en-US" sz="1200" b="1" dirty="0" smtClean="0">
                <a:solidFill>
                  <a:schemeClr val="tx2">
                    <a:lumMod val="50000"/>
                  </a:schemeClr>
                </a:solidFill>
              </a:rPr>
              <a:t>04. Le </a:t>
            </a:r>
            <a:r>
              <a:rPr lang="en-US" sz="1200" b="1" dirty="0" err="1" smtClean="0">
                <a:solidFill>
                  <a:schemeClr val="tx2">
                    <a:lumMod val="50000"/>
                  </a:schemeClr>
                </a:solidFill>
              </a:rPr>
              <a:t>pont</a:t>
            </a:r>
            <a:r>
              <a:rPr lang="en-US" sz="1200" b="1" dirty="0" smtClean="0">
                <a:solidFill>
                  <a:schemeClr val="tx2">
                    <a:lumMod val="50000"/>
                  </a:schemeClr>
                </a:solidFill>
              </a:rPr>
              <a:t> de la </a:t>
            </a:r>
            <a:r>
              <a:rPr lang="en-US" sz="1200" b="1" dirty="0" err="1" smtClean="0">
                <a:solidFill>
                  <a:schemeClr val="tx2">
                    <a:lumMod val="50000"/>
                  </a:schemeClr>
                </a:solidFill>
              </a:rPr>
              <a:t>rivière</a:t>
            </a:r>
            <a:r>
              <a:rPr lang="en-US" sz="1200" b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1200" b="1" dirty="0" err="1" smtClean="0">
                <a:solidFill>
                  <a:schemeClr val="tx2">
                    <a:lumMod val="50000"/>
                  </a:schemeClr>
                </a:solidFill>
              </a:rPr>
              <a:t>Kwaï</a:t>
            </a:r>
            <a:endParaRPr lang="en-US" sz="12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 eaLnBrk="1" hangingPunct="1">
              <a:defRPr/>
            </a:pPr>
            <a:r>
              <a:rPr lang="en-US" sz="1200" b="1" dirty="0" smtClean="0">
                <a:solidFill>
                  <a:schemeClr val="tx2">
                    <a:lumMod val="50000"/>
                  </a:schemeClr>
                </a:solidFill>
              </a:rPr>
              <a:t>05. Living in America</a:t>
            </a:r>
          </a:p>
          <a:p>
            <a:pPr algn="ctr" eaLnBrk="1" hangingPunct="1">
              <a:defRPr/>
            </a:pPr>
            <a:r>
              <a:rPr lang="en-US" sz="1200" b="1" dirty="0" smtClean="0">
                <a:solidFill>
                  <a:schemeClr val="tx2">
                    <a:lumMod val="50000"/>
                  </a:schemeClr>
                </a:solidFill>
              </a:rPr>
              <a:t>06. </a:t>
            </a:r>
            <a:r>
              <a:rPr lang="en-US" sz="1200" b="1" dirty="0" err="1" smtClean="0">
                <a:solidFill>
                  <a:schemeClr val="tx2">
                    <a:lumMod val="50000"/>
                  </a:schemeClr>
                </a:solidFill>
              </a:rPr>
              <a:t>Inspecteur</a:t>
            </a:r>
            <a:r>
              <a:rPr lang="en-US" sz="1200" b="1" dirty="0" smtClean="0">
                <a:solidFill>
                  <a:schemeClr val="tx2">
                    <a:lumMod val="50000"/>
                  </a:schemeClr>
                </a:solidFill>
              </a:rPr>
              <a:t> Gadget</a:t>
            </a:r>
          </a:p>
          <a:p>
            <a:pPr algn="ctr" eaLnBrk="1" hangingPunct="1">
              <a:defRPr/>
            </a:pPr>
            <a:r>
              <a:rPr lang="en-US" sz="1200" b="1" dirty="0" smtClean="0">
                <a:solidFill>
                  <a:schemeClr val="tx2">
                    <a:lumMod val="50000"/>
                  </a:schemeClr>
                </a:solidFill>
              </a:rPr>
              <a:t>07. James Bond Theme</a:t>
            </a:r>
          </a:p>
          <a:p>
            <a:pPr algn="ctr" eaLnBrk="1" hangingPunct="1">
              <a:defRPr/>
            </a:pPr>
            <a:r>
              <a:rPr lang="en-US" sz="1200" b="1" dirty="0" smtClean="0">
                <a:solidFill>
                  <a:schemeClr val="tx2">
                    <a:lumMod val="50000"/>
                  </a:schemeClr>
                </a:solidFill>
              </a:rPr>
              <a:t>08. Le clan des </a:t>
            </a:r>
            <a:r>
              <a:rPr lang="en-US" sz="1200" b="1" dirty="0" err="1" smtClean="0">
                <a:solidFill>
                  <a:schemeClr val="tx2">
                    <a:lumMod val="50000"/>
                  </a:schemeClr>
                </a:solidFill>
              </a:rPr>
              <a:t>Siciliens</a:t>
            </a:r>
            <a:endParaRPr lang="en-US" sz="12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 eaLnBrk="1" hangingPunct="1">
              <a:defRPr/>
            </a:pPr>
            <a:r>
              <a:rPr lang="en-US" sz="1200" b="1" dirty="0" smtClean="0">
                <a:solidFill>
                  <a:schemeClr val="tx2">
                    <a:lumMod val="50000"/>
                  </a:schemeClr>
                </a:solidFill>
              </a:rPr>
              <a:t>09. Chase (Midnight Express)</a:t>
            </a:r>
          </a:p>
          <a:p>
            <a:pPr algn="ctr" eaLnBrk="1" hangingPunct="1">
              <a:defRPr/>
            </a:pPr>
            <a:r>
              <a:rPr lang="en-US" sz="1200" b="1" dirty="0" smtClean="0">
                <a:solidFill>
                  <a:schemeClr val="tx2">
                    <a:lumMod val="50000"/>
                  </a:schemeClr>
                </a:solidFill>
              </a:rPr>
              <a:t>10. The Rose</a:t>
            </a:r>
          </a:p>
          <a:p>
            <a:pPr algn="ctr" eaLnBrk="1" hangingPunct="1">
              <a:defRPr/>
            </a:pPr>
            <a:r>
              <a:rPr lang="en-US" sz="1200" b="1" dirty="0" smtClean="0">
                <a:solidFill>
                  <a:schemeClr val="tx2">
                    <a:lumMod val="50000"/>
                  </a:schemeClr>
                </a:solidFill>
              </a:rPr>
              <a:t>11. Lawrence </a:t>
            </a:r>
            <a:r>
              <a:rPr lang="en-US" sz="1200" b="1" dirty="0" err="1" smtClean="0">
                <a:solidFill>
                  <a:schemeClr val="tx2">
                    <a:lumMod val="50000"/>
                  </a:schemeClr>
                </a:solidFill>
              </a:rPr>
              <a:t>d'Arabia</a:t>
            </a:r>
            <a:endParaRPr lang="en-US" sz="12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 eaLnBrk="1" hangingPunct="1">
              <a:defRPr/>
            </a:pPr>
            <a:r>
              <a:rPr lang="en-US" sz="1200" b="1" dirty="0" smtClean="0">
                <a:solidFill>
                  <a:schemeClr val="tx2">
                    <a:lumMod val="50000"/>
                  </a:schemeClr>
                </a:solidFill>
              </a:rPr>
              <a:t>12. </a:t>
            </a:r>
            <a:r>
              <a:rPr lang="en-US" sz="1200" b="1" dirty="0" err="1" smtClean="0">
                <a:solidFill>
                  <a:schemeClr val="tx2">
                    <a:lumMod val="50000"/>
                  </a:schemeClr>
                </a:solidFill>
              </a:rPr>
              <a:t>Drôles</a:t>
            </a:r>
            <a:r>
              <a:rPr lang="en-US" sz="1200" b="1" dirty="0" smtClean="0">
                <a:solidFill>
                  <a:schemeClr val="tx2">
                    <a:lumMod val="50000"/>
                  </a:schemeClr>
                </a:solidFill>
              </a:rPr>
              <a:t> de dames (Charlie's angels)</a:t>
            </a:r>
          </a:p>
          <a:p>
            <a:pPr algn="ctr" eaLnBrk="1" hangingPunct="1">
              <a:defRPr/>
            </a:pPr>
            <a:r>
              <a:rPr lang="en-US" sz="1200" b="1" dirty="0" smtClean="0">
                <a:solidFill>
                  <a:schemeClr val="tx2">
                    <a:lumMod val="50000"/>
                  </a:schemeClr>
                </a:solidFill>
              </a:rPr>
              <a:t>13. I've Had The Time of My Life (Dirty Dancing)</a:t>
            </a:r>
          </a:p>
          <a:p>
            <a:pPr algn="ctr" eaLnBrk="1" hangingPunct="1">
              <a:defRPr/>
            </a:pPr>
            <a:r>
              <a:rPr lang="en-US" sz="1200" b="1" dirty="0" smtClean="0">
                <a:solidFill>
                  <a:schemeClr val="tx2">
                    <a:lumMod val="50000"/>
                  </a:schemeClr>
                </a:solidFill>
              </a:rPr>
              <a:t>4. Memory (A Star Is Born)</a:t>
            </a:r>
          </a:p>
          <a:p>
            <a:pPr algn="ctr" eaLnBrk="1" hangingPunct="1">
              <a:defRPr/>
            </a:pPr>
            <a:r>
              <a:rPr lang="en-US" sz="1200" b="1" dirty="0" smtClean="0">
                <a:solidFill>
                  <a:schemeClr val="tx2">
                    <a:lumMod val="50000"/>
                  </a:schemeClr>
                </a:solidFill>
              </a:rPr>
              <a:t>15. Barranquilla (The Last Story)</a:t>
            </a:r>
          </a:p>
          <a:p>
            <a:pPr algn="ctr" eaLnBrk="1" hangingPunct="1">
              <a:defRPr/>
            </a:pPr>
            <a:r>
              <a:rPr lang="en-US" sz="1200" b="1" dirty="0" smtClean="0">
                <a:solidFill>
                  <a:schemeClr val="tx2">
                    <a:lumMod val="50000"/>
                  </a:schemeClr>
                </a:solidFill>
              </a:rPr>
              <a:t>16. It's Probably Me (</a:t>
            </a:r>
            <a:r>
              <a:rPr lang="en-US" sz="1200" b="1" dirty="0" err="1" smtClean="0">
                <a:solidFill>
                  <a:schemeClr val="tx2">
                    <a:lumMod val="50000"/>
                  </a:schemeClr>
                </a:solidFill>
              </a:rPr>
              <a:t>L'arme</a:t>
            </a:r>
            <a:r>
              <a:rPr lang="en-US" sz="1200" b="1" dirty="0" smtClean="0">
                <a:solidFill>
                  <a:schemeClr val="tx2">
                    <a:lumMod val="50000"/>
                  </a:schemeClr>
                </a:solidFill>
              </a:rPr>
              <a:t> fatale)</a:t>
            </a:r>
          </a:p>
          <a:p>
            <a:pPr algn="ctr" eaLnBrk="1" hangingPunct="1">
              <a:defRPr/>
            </a:pPr>
            <a:r>
              <a:rPr lang="en-US" sz="1200" b="1" dirty="0" smtClean="0">
                <a:solidFill>
                  <a:schemeClr val="tx2">
                    <a:lumMod val="50000"/>
                  </a:schemeClr>
                </a:solidFill>
              </a:rPr>
              <a:t>17. La </a:t>
            </a:r>
            <a:r>
              <a:rPr lang="en-US" sz="1200" b="1" dirty="0" err="1" smtClean="0">
                <a:solidFill>
                  <a:schemeClr val="tx2">
                    <a:lumMod val="50000"/>
                  </a:schemeClr>
                </a:solidFill>
              </a:rPr>
              <a:t>Queuleuleu</a:t>
            </a:r>
            <a:endParaRPr lang="en-US" sz="12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 eaLnBrk="1" hangingPunct="1">
              <a:defRPr/>
            </a:pPr>
            <a:r>
              <a:rPr lang="en-US" sz="1200" b="1" dirty="0" smtClean="0">
                <a:solidFill>
                  <a:schemeClr val="tx2">
                    <a:lumMod val="50000"/>
                  </a:schemeClr>
                </a:solidFill>
              </a:rPr>
              <a:t>18. Blade Runner Blues (Blade Runner)</a:t>
            </a:r>
          </a:p>
          <a:p>
            <a:pPr algn="ctr" eaLnBrk="1" hangingPunct="1">
              <a:defRPr/>
            </a:pPr>
            <a:r>
              <a:rPr lang="en-US" sz="1200" b="1" dirty="0" smtClean="0">
                <a:solidFill>
                  <a:schemeClr val="tx2">
                    <a:lumMod val="50000"/>
                  </a:schemeClr>
                </a:solidFill>
              </a:rPr>
              <a:t>19. </a:t>
            </a:r>
            <a:r>
              <a:rPr lang="en-US" sz="1200" b="1" dirty="0" err="1" smtClean="0">
                <a:solidFill>
                  <a:schemeClr val="tx2">
                    <a:lumMod val="50000"/>
                  </a:schemeClr>
                </a:solidFill>
              </a:rPr>
              <a:t>Crido</a:t>
            </a:r>
            <a:endParaRPr lang="en-US" sz="12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 eaLnBrk="1" hangingPunct="1">
              <a:defRPr/>
            </a:pPr>
            <a:r>
              <a:rPr lang="en-US" sz="1200" b="1" dirty="0" smtClean="0">
                <a:solidFill>
                  <a:schemeClr val="tx2">
                    <a:lumMod val="50000"/>
                  </a:schemeClr>
                </a:solidFill>
              </a:rPr>
              <a:t>20. </a:t>
            </a:r>
            <a:r>
              <a:rPr lang="en-US" sz="1200" b="1" dirty="0" err="1" smtClean="0">
                <a:solidFill>
                  <a:schemeClr val="tx2">
                    <a:lumMod val="50000"/>
                  </a:schemeClr>
                </a:solidFill>
              </a:rPr>
              <a:t>C'est</a:t>
            </a:r>
            <a:r>
              <a:rPr lang="en-US" sz="1200" b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1200" b="1" dirty="0" err="1" smtClean="0">
                <a:solidFill>
                  <a:schemeClr val="tx2">
                    <a:lumMod val="50000"/>
                  </a:schemeClr>
                </a:solidFill>
              </a:rPr>
              <a:t>aujourd'hui</a:t>
            </a:r>
            <a:r>
              <a:rPr lang="en-US" sz="1200" b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sz="1200" b="1" dirty="0" err="1" smtClean="0">
                <a:solidFill>
                  <a:schemeClr val="tx2">
                    <a:lumMod val="50000"/>
                  </a:schemeClr>
                </a:solidFill>
              </a:rPr>
              <a:t>demain</a:t>
            </a:r>
            <a:endParaRPr lang="en-US" sz="1200" b="1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3078" name="Imag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3599" y="4390213"/>
            <a:ext cx="4859536" cy="231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8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8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8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514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2" descr="C:\Users\christelle\Desktop\Image1444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913" y="642461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1313" y="6396038"/>
            <a:ext cx="495300" cy="16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7163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16668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0" y="1373188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620963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3763" y="214788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christelle\Desktop\Image2.pn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Image 10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9" name="Picture 56" descr="C:\Users\Marie-Jose\Desktop\NUMEROS JUKEBOX NOIR\1 (FILEminimizer).jpg">
            <a:hlinkClick r:id="" action="ppaction://noaction" highlightClick="1">
              <a:snd r:embed="rId26" name="001. La Bamba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Marie-Jose\Desktop\NUMEROS JUKEBOX NOIR\2 (FILEminimizer).jpg">
            <a:hlinkClick r:id="" action="ppaction://noaction" highlightClick="1">
              <a:snd r:embed="rId28" name="002. Calling You (Bagdad Café)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82600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3" descr="C:\Users\Marie-Jose\Desktop\NUMEROS JUKEBOX NOIR\3 (FILEminimizer).jpg">
            <a:hlinkClick r:id="" action="ppaction://noaction" highlightClick="1">
              <a:snd r:embed="rId30" name="003. Goldorak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586163"/>
            <a:ext cx="50641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4" descr="C:\Users\Marie-Jose\Desktop\NUMEROS JUKEBOX NOIR\4 (FILEminimizer).jpg">
            <a:hlinkClick r:id="" action="ppaction://noaction" highlightClick="1">
              <a:snd r:embed="rId32" name="004. Le pont de la rivière Kwaï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5" descr="C:\Users\Marie-Jose\Desktop\NUMEROS JUKEBOX NOIR\5 (FILEminimizer).jpg">
            <a:hlinkClick r:id="" action="ppaction://noaction" highlightClick="1">
              <a:snd r:embed="rId34" name="005. Living in America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60825"/>
            <a:ext cx="506413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6" descr="C:\Users\Marie-Jose\Desktop\NUMEROS JUKEBOX NOIR\6 (FILEminimizer).jpg">
            <a:hlinkClick r:id="" action="ppaction://noaction" highlightClick="1">
              <a:snd r:embed="rId36" name="006. Inspecteur Gadget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515937" cy="21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7" descr="C:\Users\Marie-Jose\Desktop\NUMEROS JUKEBOX NOIR\7 (FILEminimizer).jpg">
            <a:hlinkClick r:id="" action="ppaction://noaction" highlightClick="1">
              <a:snd r:embed="rId38" name="007. James Bond Theme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3988" y="4514850"/>
            <a:ext cx="5159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8" descr="C:\Users\Marie-Jose\Desktop\NUMEROS JUKEBOX NOIR\8 (FILEminimizer).jpg">
            <a:hlinkClick r:id="" action="ppaction://noaction" highlightClick="1">
              <a:snd r:embed="rId40" name="008. Le clan des Siciliens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9" descr="C:\Users\Marie-Jose\Desktop\NUMEROS JUKEBOX NOIR\9 (FILEminimizer).jpg">
            <a:hlinkClick r:id="" action="ppaction://noaction" highlightClick="1">
              <a:snd r:embed="rId42" name="009. Chase (Midnight Express)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9700" y="4972050"/>
            <a:ext cx="5302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4" name="010. The Rose.wav"/>
            </a:hlinkClick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175" y="5180013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1" descr="C:\Users\Marie-Jose\Desktop\NUMEROS JUKEBOX NOIR\11 (FILEminimizer).jpg">
            <a:hlinkClick r:id="" action="ppaction://noaction" highlightClick="1">
              <a:snd r:embed="rId46" name="011. Lawrence d'Arabia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2" descr="C:\Users\Marie-Jose\Desktop\NUMEROS JUKEBOX NOIR\12 (FILEminimizer).jpg">
            <a:hlinkClick r:id="" action="ppaction://noaction" highlightClick="1">
              <a:snd r:embed="rId48" name="012. Drôles de dames (Charlie's angels)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3" descr="C:\Users\Marie-Jose\Desktop\NUMEROS JUKEBOX NOIR\13 (FILEminimizer).jpg">
            <a:hlinkClick r:id="" action="ppaction://noaction" highlightClick="1">
              <a:snd r:embed="rId50" name="013. I've Had The Time of My Life (Dirty Dancing)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4" descr="C:\Users\Marie-Jose\Desktop\NUMEROS JUKEBOX NOIR\14 (FILEminimizer).jpg">
            <a:hlinkClick r:id="" action="ppaction://noaction" highlightClick="1">
              <a:snd r:embed="rId52" name="014. Memory (A Star Is Born).wav"/>
            </a:hlinkClick>
          </p:cNvPr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813" y="3825875"/>
            <a:ext cx="4762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5" descr="C:\Users\Marie-Jose\Desktop\NUMEROS JUKEBOX NOIR\15 (FILEminimizer).jpg">
            <a:hlinkClick r:id="" action="ppaction://noaction" highlightClick="1">
              <a:snd r:embed="rId54" name="015. Barranquilla (The Last Story).wav"/>
            </a:hlinkClick>
          </p:cNvPr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060825"/>
            <a:ext cx="495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6" descr="C:\Users\Marie-Jose\Desktop\NUMEROS JUKEBOX NOIR\16 (FILEminimizer).jpg">
            <a:hlinkClick r:id="" action="ppaction://noaction" highlightClick="1">
              <a:snd r:embed="rId56" name="016. It's Probably Me (L'arme fatale).wav"/>
            </a:hlinkClick>
          </p:cNvPr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28625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7" descr="C:\Users\Marie-Jose\Desktop\NUMEROS JUKEBOX NOIR\17 (FILEminimizer).jpg">
            <a:hlinkClick r:id="" action="ppaction://noaction" highlightClick="1">
              <a:snd r:embed="rId58" name="017. La Queuleuleu.wav"/>
            </a:hlinkClick>
          </p:cNvPr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514850"/>
            <a:ext cx="4730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8" descr="C:\Users\Marie-Jose\Desktop\NUMEROS JUKEBOX NOIR\18 (FILEminimizer).jpg">
            <a:hlinkClick r:id="" action="ppaction://noaction" highlightClick="1">
              <a:snd r:embed="rId60" name="018. Blade Runner Blues (Blade Runner)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721225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9" descr="C:\Users\Marie-Jose\Desktop\NUMEROS JUKEBOX NOIR\19 (FILEminimizer).jpg">
            <a:hlinkClick r:id="" action="ppaction://noaction" highlightClick="1">
              <a:snd r:embed="rId62" name="019. Crido.wav"/>
            </a:hlinkClick>
          </p:cNvPr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7148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0" descr="C:\Users\Marie-Jose\Desktop\NUMEROS JUKEBOX NOIR\20 (FILEminimizer).jpg">
            <a:hlinkClick r:id="" action="ppaction://noaction" highlightClick="1">
              <a:snd r:embed="rId64" name="020. C'est aujourd'hui demain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50"/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2263" y="2022475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4" descr="D:\SMYLET\1 (FILEmini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2263" y="3259138"/>
            <a:ext cx="130492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3917950"/>
            <a:ext cx="1473200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72">
            <a:extLst>
              <a:ext uri="{BEBA8EAE-BF5A-486C-A8C5-ECC9F3942E4B}">
                <a14:imgProps xmlns:a14="http://schemas.microsoft.com/office/drawing/2010/main">
                  <a14:imgLayer r:embed="rId7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849613"/>
            <a:ext cx="761926" cy="101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2" descr="C:\Users\christelle\Desktop\che.jpg"/>
          <p:cNvPicPr>
            <a:picLocks noChangeAspect="1" noChangeArrowheads="1"/>
          </p:cNvPicPr>
          <p:nvPr/>
        </p:nvPicPr>
        <p:blipFill>
          <a:blip r:embed="rId74">
            <a:extLst>
              <a:ext uri="{BEBA8EAE-BF5A-486C-A8C5-ECC9F3942E4B}">
                <a14:imgProps xmlns:a14="http://schemas.microsoft.com/office/drawing/2010/main">
                  <a14:imgLayer r:embed="rId7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2" descr="C:\Users\christelle\Desktop\che.jpg"/>
          <p:cNvPicPr>
            <a:picLocks noChangeAspect="1" noChangeArrowheads="1"/>
          </p:cNvPicPr>
          <p:nvPr/>
        </p:nvPicPr>
        <p:blipFill>
          <a:blip r:embed="rId76">
            <a:extLst>
              <a:ext uri="{BEBA8EAE-BF5A-486C-A8C5-ECC9F3942E4B}">
                <a14:imgProps xmlns:a14="http://schemas.microsoft.com/office/drawing/2010/main">
                  <a14:imgLayer r:embed="rId77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0188" y="3900488"/>
            <a:ext cx="307975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2" descr="C:\Users\christelle\Desktop\che.jpg"/>
          <p:cNvPicPr>
            <a:picLocks noChangeAspect="1" noChangeArrowheads="1"/>
          </p:cNvPicPr>
          <p:nvPr/>
        </p:nvPicPr>
        <p:blipFill>
          <a:blip r:embed="rId78">
            <a:extLst>
              <a:ext uri="{BEBA8EAE-BF5A-486C-A8C5-ECC9F3942E4B}">
                <a14:imgProps xmlns:a14="http://schemas.microsoft.com/office/drawing/2010/main">
                  <a14:imgLayer r:embed="rId77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3919538"/>
            <a:ext cx="1246188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13" descr="C:\Users\Solenn\Desktop\WAVE\MUSIQUE DEZZER dossier\100 musiques de films &amp; génériques TV cultes revisitées (Reprises) (2007)\100 tv film (FILEminimizer).jpg"/>
          <p:cNvPicPr>
            <a:picLocks noChangeAspect="1" noChangeArrowheads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2075" y="1633538"/>
            <a:ext cx="1346200" cy="140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95713" y="1504950"/>
            <a:ext cx="1517650" cy="1643063"/>
          </a:xfrm>
          <a:prstGeom prst="frame">
            <a:avLst>
              <a:gd name="adj1" fmla="val 6684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3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8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581" y="4261644"/>
            <a:ext cx="553687" cy="1587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69" descr="C:\Users\Jclaude\Desktop\Image1.pn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802438"/>
            <a:ext cx="9136062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130</Words>
  <Application>Microsoft Office PowerPoint</Application>
  <PresentationFormat>Affichage à l'écran (4:3)</PresentationFormat>
  <Paragraphs>23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2024-12-18T15:04:25Z</dcterms:modified>
</cp:coreProperties>
</file>