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51" r:id="rId3"/>
    <p:sldId id="34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XOxviS2h/tVl6l2VRzNuw==" hashData="kAe39e2ohxUPD8DjF58W8rdJ/n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7200"/>
    <a:srgbClr val="0051A2"/>
    <a:srgbClr val="DE8400"/>
    <a:srgbClr val="C02E00"/>
    <a:srgbClr val="962400"/>
    <a:srgbClr val="20CE08"/>
    <a:srgbClr val="43FFFF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500" autoAdjust="0"/>
    <p:restoredTop sz="94660"/>
  </p:normalViewPr>
  <p:slideViewPr>
    <p:cSldViewPr>
      <p:cViewPr>
        <p:scale>
          <a:sx n="88" d="100"/>
          <a:sy n="88" d="100"/>
        </p:scale>
        <p:origin x="-869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3E2024A-6814-4E4A-BA52-081FB5DABA25}" type="datetimeFigureOut">
              <a:rPr lang="fr-FR"/>
              <a:pPr>
                <a:defRPr/>
              </a:pPr>
              <a:t>18/12/2024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572AA28-A9AD-4DFA-992B-94B3AC2C629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5840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FFFEEA4-8F60-4140-B06D-9EAC2970CB0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4CAB4BE-835F-480C-8795-36A91E6D63E9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19580BB-2F93-4B02-96C7-A015F810BB7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A6703A-A63B-4665-9DC2-DA6FB88BB56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85378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181A85-D456-4DDF-91FF-9B7DFC63B0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09657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B9CCCA-BB63-4C09-AC7A-963E5ECFE8E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6949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576BEE-2065-4025-A514-2CAC815C896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61366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CD7CE2-D6DA-4065-8117-1C86E5F5FE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4680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8F819B-1073-4BC0-B4F0-2AF1513A2F1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4344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547695-9A16-40FD-8A9D-A6761E91691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67156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B6F432-7539-4C4E-94CF-CBF3DC98099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66505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3D965B-5CF8-4312-8A0F-6D957018BC8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20489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7510AC-05FF-4F86-94EF-46340B2BC4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364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5D62AB-B45F-44C3-ABEF-2DA7B0058A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5656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3000">
              <a:srgbClr val="FFC000"/>
            </a:gs>
            <a:gs pos="77000">
              <a:schemeClr val="accent4">
                <a:lumMod val="10000"/>
              </a:schemeClr>
            </a:gs>
            <a:gs pos="88000">
              <a:srgbClr val="FFFF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C0C7A28-9ACE-4C76-AF0D-F90DD75908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gif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png"/><Relationship Id="rId5" Type="http://schemas.openxmlformats.org/officeDocument/2006/relationships/image" Target="../media/image1.png"/><Relationship Id="rId10" Type="http://schemas.openxmlformats.org/officeDocument/2006/relationships/image" Target="../media/image6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jpeg"/><Relationship Id="rId18" Type="http://schemas.openxmlformats.org/officeDocument/2006/relationships/image" Target="../media/image23.png"/><Relationship Id="rId26" Type="http://schemas.openxmlformats.org/officeDocument/2006/relationships/image" Target="../media/image29.jpeg"/><Relationship Id="rId39" Type="http://schemas.openxmlformats.org/officeDocument/2006/relationships/audio" Target="../media/audio10.wav"/><Relationship Id="rId21" Type="http://schemas.openxmlformats.org/officeDocument/2006/relationships/image" Target="../media/image25.png"/><Relationship Id="rId34" Type="http://schemas.openxmlformats.org/officeDocument/2006/relationships/image" Target="../media/image33.jpeg"/><Relationship Id="rId42" Type="http://schemas.openxmlformats.org/officeDocument/2006/relationships/image" Target="../media/image37.jpeg"/><Relationship Id="rId47" Type="http://schemas.openxmlformats.org/officeDocument/2006/relationships/audio" Target="../media/audio13.wav"/><Relationship Id="rId50" Type="http://schemas.openxmlformats.org/officeDocument/2006/relationships/image" Target="../media/image41.jpeg"/><Relationship Id="rId55" Type="http://schemas.openxmlformats.org/officeDocument/2006/relationships/audio" Target="../media/audio17.wav"/><Relationship Id="rId63" Type="http://schemas.openxmlformats.org/officeDocument/2006/relationships/audio" Target="../media/audio21.wav"/><Relationship Id="rId68" Type="http://schemas.openxmlformats.org/officeDocument/2006/relationships/image" Target="../media/image52.jpeg"/><Relationship Id="rId76" Type="http://schemas.microsoft.com/office/2007/relationships/hdphoto" Target="../media/hdphoto6.wdp"/><Relationship Id="rId7" Type="http://schemas.openxmlformats.org/officeDocument/2006/relationships/image" Target="../media/image14.gif"/><Relationship Id="rId71" Type="http://schemas.openxmlformats.org/officeDocument/2006/relationships/image" Target="../media/image54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png"/><Relationship Id="rId29" Type="http://schemas.openxmlformats.org/officeDocument/2006/relationships/audio" Target="../media/audio5.wav"/><Relationship Id="rId11" Type="http://schemas.openxmlformats.org/officeDocument/2006/relationships/image" Target="../media/image18.png"/><Relationship Id="rId24" Type="http://schemas.openxmlformats.org/officeDocument/2006/relationships/image" Target="../media/image28.jpeg"/><Relationship Id="rId32" Type="http://schemas.openxmlformats.org/officeDocument/2006/relationships/image" Target="../media/image32.jpeg"/><Relationship Id="rId37" Type="http://schemas.openxmlformats.org/officeDocument/2006/relationships/audio" Target="../media/audio9.wav"/><Relationship Id="rId40" Type="http://schemas.openxmlformats.org/officeDocument/2006/relationships/image" Target="../media/image36.jpeg"/><Relationship Id="rId45" Type="http://schemas.openxmlformats.org/officeDocument/2006/relationships/audio" Target="../media/audio1.wav"/><Relationship Id="rId53" Type="http://schemas.openxmlformats.org/officeDocument/2006/relationships/audio" Target="../media/audio16.wav"/><Relationship Id="rId58" Type="http://schemas.openxmlformats.org/officeDocument/2006/relationships/image" Target="../media/image45.jpeg"/><Relationship Id="rId66" Type="http://schemas.openxmlformats.org/officeDocument/2006/relationships/image" Target="../media/image50.jpeg"/><Relationship Id="rId74" Type="http://schemas.microsoft.com/office/2007/relationships/hdphoto" Target="../media/hdphoto5.wdp"/><Relationship Id="rId79" Type="http://schemas.openxmlformats.org/officeDocument/2006/relationships/image" Target="../media/image6.jpg"/><Relationship Id="rId5" Type="http://schemas.openxmlformats.org/officeDocument/2006/relationships/image" Target="../media/image12.png"/><Relationship Id="rId61" Type="http://schemas.openxmlformats.org/officeDocument/2006/relationships/audio" Target="../media/audio20.wav"/><Relationship Id="rId82" Type="http://schemas.openxmlformats.org/officeDocument/2006/relationships/image" Target="../media/image61.png"/><Relationship Id="rId10" Type="http://schemas.openxmlformats.org/officeDocument/2006/relationships/image" Target="../media/image17.png"/><Relationship Id="rId19" Type="http://schemas.microsoft.com/office/2007/relationships/hdphoto" Target="../media/hdphoto3.wdp"/><Relationship Id="rId31" Type="http://schemas.openxmlformats.org/officeDocument/2006/relationships/audio" Target="../media/audio6.wav"/><Relationship Id="rId44" Type="http://schemas.openxmlformats.org/officeDocument/2006/relationships/image" Target="../media/image38.jpeg"/><Relationship Id="rId52" Type="http://schemas.openxmlformats.org/officeDocument/2006/relationships/image" Target="../media/image42.jpeg"/><Relationship Id="rId60" Type="http://schemas.openxmlformats.org/officeDocument/2006/relationships/image" Target="../media/image46.jpeg"/><Relationship Id="rId65" Type="http://schemas.openxmlformats.org/officeDocument/2006/relationships/image" Target="../media/image49.gif"/><Relationship Id="rId73" Type="http://schemas.openxmlformats.org/officeDocument/2006/relationships/image" Target="../media/image55.jpeg"/><Relationship Id="rId78" Type="http://schemas.openxmlformats.org/officeDocument/2006/relationships/image" Target="../media/image58.png"/><Relationship Id="rId81" Type="http://schemas.openxmlformats.org/officeDocument/2006/relationships/image" Target="../media/image60.gif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image" Target="../media/image21.png"/><Relationship Id="rId22" Type="http://schemas.openxmlformats.org/officeDocument/2006/relationships/image" Target="../media/image26.png"/><Relationship Id="rId27" Type="http://schemas.openxmlformats.org/officeDocument/2006/relationships/audio" Target="../media/audio4.wav"/><Relationship Id="rId30" Type="http://schemas.openxmlformats.org/officeDocument/2006/relationships/image" Target="../media/image31.jpeg"/><Relationship Id="rId35" Type="http://schemas.openxmlformats.org/officeDocument/2006/relationships/audio" Target="../media/audio8.wav"/><Relationship Id="rId43" Type="http://schemas.openxmlformats.org/officeDocument/2006/relationships/audio" Target="../media/audio12.wav"/><Relationship Id="rId48" Type="http://schemas.openxmlformats.org/officeDocument/2006/relationships/image" Target="../media/image40.jpeg"/><Relationship Id="rId56" Type="http://schemas.openxmlformats.org/officeDocument/2006/relationships/image" Target="../media/image44.jpeg"/><Relationship Id="rId64" Type="http://schemas.openxmlformats.org/officeDocument/2006/relationships/image" Target="../media/image48.jpeg"/><Relationship Id="rId69" Type="http://schemas.openxmlformats.org/officeDocument/2006/relationships/image" Target="../media/image5.gif"/><Relationship Id="rId77" Type="http://schemas.openxmlformats.org/officeDocument/2006/relationships/image" Target="../media/image57.jpeg"/><Relationship Id="rId8" Type="http://schemas.openxmlformats.org/officeDocument/2006/relationships/image" Target="../media/image15.gif"/><Relationship Id="rId51" Type="http://schemas.openxmlformats.org/officeDocument/2006/relationships/audio" Target="../media/audio15.wav"/><Relationship Id="rId72" Type="http://schemas.microsoft.com/office/2007/relationships/hdphoto" Target="../media/hdphoto4.wdp"/><Relationship Id="rId80" Type="http://schemas.openxmlformats.org/officeDocument/2006/relationships/image" Target="../media/image59.png"/><Relationship Id="rId3" Type="http://schemas.openxmlformats.org/officeDocument/2006/relationships/image" Target="../media/image10.png"/><Relationship Id="rId12" Type="http://schemas.openxmlformats.org/officeDocument/2006/relationships/image" Target="../media/image19.jpeg"/><Relationship Id="rId17" Type="http://schemas.microsoft.com/office/2007/relationships/hdphoto" Target="../media/hdphoto2.wdp"/><Relationship Id="rId25" Type="http://schemas.openxmlformats.org/officeDocument/2006/relationships/audio" Target="../media/audio3.wav"/><Relationship Id="rId33" Type="http://schemas.openxmlformats.org/officeDocument/2006/relationships/audio" Target="../media/audio7.wav"/><Relationship Id="rId38" Type="http://schemas.openxmlformats.org/officeDocument/2006/relationships/image" Target="../media/image35.jpeg"/><Relationship Id="rId46" Type="http://schemas.openxmlformats.org/officeDocument/2006/relationships/image" Target="../media/image39.jpeg"/><Relationship Id="rId59" Type="http://schemas.openxmlformats.org/officeDocument/2006/relationships/audio" Target="../media/audio19.wav"/><Relationship Id="rId67" Type="http://schemas.openxmlformats.org/officeDocument/2006/relationships/image" Target="../media/image51.jpeg"/><Relationship Id="rId20" Type="http://schemas.openxmlformats.org/officeDocument/2006/relationships/image" Target="../media/image24.gif"/><Relationship Id="rId41" Type="http://schemas.openxmlformats.org/officeDocument/2006/relationships/audio" Target="../media/audio11.wav"/><Relationship Id="rId54" Type="http://schemas.openxmlformats.org/officeDocument/2006/relationships/image" Target="../media/image43.jpeg"/><Relationship Id="rId62" Type="http://schemas.openxmlformats.org/officeDocument/2006/relationships/image" Target="../media/image47.jpeg"/><Relationship Id="rId70" Type="http://schemas.openxmlformats.org/officeDocument/2006/relationships/image" Target="../media/image53.png"/><Relationship Id="rId75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microsoft.com/office/2007/relationships/hdphoto" Target="../media/hdphoto1.wdp"/><Relationship Id="rId23" Type="http://schemas.openxmlformats.org/officeDocument/2006/relationships/image" Target="../media/image27.gif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openxmlformats.org/officeDocument/2006/relationships/audio" Target="../media/audio14.wav"/><Relationship Id="rId57" Type="http://schemas.openxmlformats.org/officeDocument/2006/relationships/audio" Target="../media/audio1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11.616.wav">
            <a:hlinkClick r:id="" action="ppaction://media"/>
          </p:cNvPr>
          <p:cNvPicPr>
            <a:picLocks noRot="1" noChangeAspect="1"/>
          </p:cNvPicPr>
          <p:nvPr>
            <a:wavAudioFile r:embed="rId1" name="011. L'amour du risque (Hart to Hart)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13" descr="C:\Users\Solenn\Desktop\1111111111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2159000" y="152400"/>
            <a:ext cx="4826000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49.554.wav">
            <a:hlinkClick r:id="" action="ppaction://media"/>
          </p:cNvPr>
          <p:cNvPicPr>
            <a:picLocks noRot="1" noChangeAspect="1"/>
          </p:cNvPicPr>
          <p:nvPr>
            <a:wavAudioFile r:embed="rId2" name="149. The Animals - House Of The Rising Sun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989138"/>
            <a:ext cx="287972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1042988" y="801688"/>
            <a:ext cx="7058025" cy="5254625"/>
          </a:xfrm>
          <a:prstGeom prst="frame">
            <a:avLst>
              <a:gd name="adj1" fmla="val 1929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 rot="7348931">
            <a:off x="5049838" y="2911475"/>
            <a:ext cx="1054100" cy="1035050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2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898" y="1376799"/>
            <a:ext cx="3845656" cy="4104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3" descr="C:\Users\Solenn\Desktop\WAVE\MUSIQUE DEZZER dossier\100 musiques de films &amp; génériques TV cultes revisitées (Reprises) (2007)\100 tv film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928813"/>
            <a:ext cx="3013075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JCL\Desktop\CD1.gif"/>
          <p:cNvPicPr>
            <a:picLocks noChangeAspect="1" noChangeArrowheads="1" noCrop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1538" y="332656"/>
            <a:ext cx="698145" cy="32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dre 10"/>
          <p:cNvSpPr/>
          <p:nvPr/>
        </p:nvSpPr>
        <p:spPr>
          <a:xfrm>
            <a:off x="971550" y="798513"/>
            <a:ext cx="7200900" cy="5254625"/>
          </a:xfrm>
          <a:prstGeom prst="frame">
            <a:avLst>
              <a:gd name="adj1" fmla="val 192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13" descr="C:\Users\Solenn\Desktop\1111111111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085850"/>
            <a:ext cx="6626225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483768" y="1725102"/>
            <a:ext cx="4895850" cy="34766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01. Axel F (Le flic de Beverly Hills)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02. </a:t>
            </a:r>
            <a:r>
              <a:rPr lang="en-US" sz="1100" b="1" dirty="0" err="1">
                <a:solidFill>
                  <a:schemeClr val="tx2">
                    <a:lumMod val="50000"/>
                  </a:schemeClr>
                </a:solidFill>
              </a:rPr>
              <a:t>Autant</a:t>
            </a: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 en </a:t>
            </a:r>
            <a:r>
              <a:rPr lang="en-US" sz="1100" b="1" dirty="0" err="1">
                <a:solidFill>
                  <a:schemeClr val="tx2">
                    <a:lumMod val="50000"/>
                  </a:schemeClr>
                </a:solidFill>
              </a:rPr>
              <a:t>emporte</a:t>
            </a: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 le vent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03. Entertainer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04. 30 millions </a:t>
            </a:r>
            <a:r>
              <a:rPr lang="en-US" sz="1100" b="1" dirty="0" err="1">
                <a:solidFill>
                  <a:schemeClr val="tx2">
                    <a:lumMod val="50000"/>
                  </a:schemeClr>
                </a:solidFill>
              </a:rPr>
              <a:t>d'amis</a:t>
            </a:r>
            <a:endParaRPr lang="en-US" sz="1100" b="1" dirty="0">
              <a:solidFill>
                <a:schemeClr val="tx2">
                  <a:lumMod val="50000"/>
                </a:schemeClr>
              </a:solidFill>
            </a:endParaRPr>
          </a:p>
          <a:p>
            <a:pPr algn="ctr">
              <a:defRPr/>
            </a:pP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05. Il </a:t>
            </a:r>
            <a:r>
              <a:rPr lang="en-US" sz="1100" b="1" dirty="0" err="1">
                <a:solidFill>
                  <a:schemeClr val="tx2">
                    <a:lumMod val="50000"/>
                  </a:schemeClr>
                </a:solidFill>
              </a:rPr>
              <a:t>était</a:t>
            </a: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1100" b="1" dirty="0" err="1">
                <a:solidFill>
                  <a:schemeClr val="tx2">
                    <a:lumMod val="50000"/>
                  </a:schemeClr>
                </a:solidFill>
              </a:rPr>
              <a:t>une</a:t>
            </a: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1100" b="1" dirty="0" err="1">
                <a:solidFill>
                  <a:schemeClr val="tx2">
                    <a:lumMod val="50000"/>
                  </a:schemeClr>
                </a:solidFill>
              </a:rPr>
              <a:t>fois</a:t>
            </a: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1100" b="1" dirty="0" err="1">
                <a:solidFill>
                  <a:schemeClr val="tx2">
                    <a:lumMod val="50000"/>
                  </a:schemeClr>
                </a:solidFill>
              </a:rPr>
              <a:t>dans</a:t>
            </a: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1100" b="1" dirty="0" err="1">
                <a:solidFill>
                  <a:schemeClr val="tx2">
                    <a:lumMod val="50000"/>
                  </a:schemeClr>
                </a:solidFill>
              </a:rPr>
              <a:t>l'Ouest</a:t>
            </a:r>
            <a:endParaRPr lang="en-US" sz="1100" b="1" dirty="0">
              <a:solidFill>
                <a:schemeClr val="tx2">
                  <a:lumMod val="50000"/>
                </a:schemeClr>
              </a:solidFill>
            </a:endParaRPr>
          </a:p>
          <a:p>
            <a:pPr algn="ctr">
              <a:defRPr/>
            </a:pP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06. </a:t>
            </a:r>
            <a:r>
              <a:rPr lang="en-US" sz="1100" b="1" dirty="0" err="1">
                <a:solidFill>
                  <a:schemeClr val="tx2">
                    <a:lumMod val="50000"/>
                  </a:schemeClr>
                </a:solidFill>
              </a:rPr>
              <a:t>Antartica</a:t>
            </a: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 Echoes (</a:t>
            </a:r>
            <a:r>
              <a:rPr lang="en-US" sz="1100" b="1" dirty="0" err="1">
                <a:solidFill>
                  <a:schemeClr val="tx2">
                    <a:lumMod val="50000"/>
                  </a:schemeClr>
                </a:solidFill>
              </a:rPr>
              <a:t>Antartica</a:t>
            </a: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)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07. I Will Always Love You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08. </a:t>
            </a:r>
            <a:r>
              <a:rPr lang="en-US" sz="1100" b="1" dirty="0" err="1">
                <a:solidFill>
                  <a:schemeClr val="tx2">
                    <a:lumMod val="50000"/>
                  </a:schemeClr>
                </a:solidFill>
              </a:rPr>
              <a:t>Hawaï</a:t>
            </a: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 Police </a:t>
            </a:r>
            <a:r>
              <a:rPr lang="en-US" sz="1100" b="1" dirty="0" err="1">
                <a:solidFill>
                  <a:schemeClr val="tx2">
                    <a:lumMod val="50000"/>
                  </a:schemeClr>
                </a:solidFill>
              </a:rPr>
              <a:t>d'Etat</a:t>
            </a:r>
            <a:endParaRPr lang="en-US" sz="1100" b="1" dirty="0">
              <a:solidFill>
                <a:schemeClr val="tx2">
                  <a:lumMod val="50000"/>
                </a:schemeClr>
              </a:solidFill>
            </a:endParaRPr>
          </a:p>
          <a:p>
            <a:pPr algn="ctr">
              <a:defRPr/>
            </a:pP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09. Barry </a:t>
            </a:r>
            <a:r>
              <a:rPr lang="en-US" sz="1100" b="1" dirty="0" err="1">
                <a:solidFill>
                  <a:schemeClr val="tx2">
                    <a:lumMod val="50000"/>
                  </a:schemeClr>
                </a:solidFill>
              </a:rPr>
              <a:t>Lindon</a:t>
            </a:r>
            <a:endParaRPr lang="en-US" sz="1100" b="1" dirty="0">
              <a:solidFill>
                <a:schemeClr val="tx2">
                  <a:lumMod val="50000"/>
                </a:schemeClr>
              </a:solidFill>
            </a:endParaRPr>
          </a:p>
          <a:p>
            <a:pPr algn="ctr">
              <a:defRPr/>
            </a:pP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10. New York New York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11. </a:t>
            </a:r>
            <a:r>
              <a:rPr lang="en-US" sz="1100" b="1" dirty="0" err="1">
                <a:solidFill>
                  <a:schemeClr val="tx2">
                    <a:lumMod val="50000"/>
                  </a:schemeClr>
                </a:solidFill>
              </a:rPr>
              <a:t>L'amour</a:t>
            </a: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 du </a:t>
            </a:r>
            <a:r>
              <a:rPr lang="en-US" sz="1100" b="1" dirty="0" err="1">
                <a:solidFill>
                  <a:schemeClr val="tx2">
                    <a:lumMod val="50000"/>
                  </a:schemeClr>
                </a:solidFill>
              </a:rPr>
              <a:t>risque</a:t>
            </a: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 (Hart to Hart)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12. Chi Mai (Le </a:t>
            </a:r>
            <a:r>
              <a:rPr lang="en-US" sz="1100" b="1" dirty="0" err="1">
                <a:solidFill>
                  <a:schemeClr val="tx2">
                    <a:lumMod val="50000"/>
                  </a:schemeClr>
                </a:solidFill>
              </a:rPr>
              <a:t>Professionnel</a:t>
            </a: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)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13. I've Had The Time of My Life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14. Happy Days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15. Au Nom de la </a:t>
            </a:r>
            <a:r>
              <a:rPr lang="en-US" sz="1100" b="1" dirty="0" err="1">
                <a:solidFill>
                  <a:schemeClr val="tx2">
                    <a:lumMod val="50000"/>
                  </a:schemeClr>
                </a:solidFill>
              </a:rPr>
              <a:t>Loi</a:t>
            </a:r>
            <a:endParaRPr lang="en-US" sz="1100" b="1" dirty="0">
              <a:solidFill>
                <a:schemeClr val="tx2">
                  <a:lumMod val="50000"/>
                </a:schemeClr>
              </a:solidFill>
            </a:endParaRPr>
          </a:p>
          <a:p>
            <a:pPr algn="ctr">
              <a:defRPr/>
            </a:pP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16. Cabaret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17. </a:t>
            </a:r>
            <a:r>
              <a:rPr lang="en-US" sz="1100" b="1" dirty="0" err="1">
                <a:solidFill>
                  <a:schemeClr val="tx2">
                    <a:lumMod val="50000"/>
                  </a:schemeClr>
                </a:solidFill>
              </a:rPr>
              <a:t>Borsalino</a:t>
            </a: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 (Main Theme)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18. Au pays de Candy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19. A </a:t>
            </a:r>
            <a:r>
              <a:rPr lang="en-US" sz="1100" b="1" dirty="0" err="1">
                <a:solidFill>
                  <a:schemeClr val="tx2">
                    <a:lumMod val="50000"/>
                  </a:schemeClr>
                </a:solidFill>
              </a:rPr>
              <a:t>l'aube</a:t>
            </a: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 du 5ème jour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20. Against All Odds (</a:t>
            </a:r>
            <a:r>
              <a:rPr lang="en-US" sz="1100" b="1" dirty="0" err="1">
                <a:solidFill>
                  <a:schemeClr val="tx2">
                    <a:lumMod val="50000"/>
                  </a:schemeClr>
                </a:solidFill>
              </a:rPr>
              <a:t>Contre</a:t>
            </a: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1100" b="1" dirty="0" err="1">
                <a:solidFill>
                  <a:schemeClr val="tx2">
                    <a:lumMod val="50000"/>
                  </a:schemeClr>
                </a:solidFill>
              </a:rPr>
              <a:t>toute</a:t>
            </a: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1100" b="1" dirty="0" err="1">
                <a:solidFill>
                  <a:schemeClr val="tx2">
                    <a:lumMod val="50000"/>
                  </a:schemeClr>
                </a:solidFill>
              </a:rPr>
              <a:t>attente</a:t>
            </a:r>
            <a:r>
              <a:rPr lang="en-US" sz="1100" b="1" dirty="0">
                <a:solidFill>
                  <a:schemeClr val="tx2">
                    <a:lumMod val="50000"/>
                  </a:schemeClr>
                </a:solidFill>
              </a:rPr>
              <a:t>)</a:t>
            </a:r>
          </a:p>
        </p:txBody>
      </p:sp>
      <p:pic>
        <p:nvPicPr>
          <p:cNvPr id="8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3600" y="4365104"/>
            <a:ext cx="4912163" cy="2343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514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42461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313" y="639603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7163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16668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0" y="137318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6209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763" y="214788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5" name="001. Axel F (Le flic de Beverly Hills)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27" name="002. Autant en emporte le vent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8260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29" name="003. Entertainer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5861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1" name="004. 30 millions d'amis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3" name="005. Il était une fois dans l'Ouest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60825"/>
            <a:ext cx="506413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5" name="006. Antartica Echoes (Antartica)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515937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37" name="007. I Will Always Love You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39" name="008. Hawaï Police d'Etat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1" name="009. Barry Lindon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49720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3" name="010. New York New York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5180013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5" name="011. L'amour du risque (Hart to Hart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47" name="012. Chi Mai (Le Professionnel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49" name="013. I've Had The Time of My Life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1" name="014. Happy Days.wav"/>
            </a:hlinkClick>
          </p:cNvPr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25875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3" name="015. Au Nom de la Loi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5" name="016. Cabaret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57" name="017. Borsalino (Main Theme).wav"/>
            </a:hlinkClick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59" name="018. Au pays de Candy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1" name="019. A l'aube du 5ème jour.wav"/>
            </a:hlinkClick>
          </p:cNvPr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71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3" name="020. Against All Odds (Contre toute attente)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63" y="202247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4" descr="D:\SMYLET\1 (FILEmini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63" y="32591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7950"/>
            <a:ext cx="1473200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1" cstate="print">
            <a:extLst>
              <a:ext uri="{BEBA8EAE-BF5A-486C-A8C5-ECC9F3942E4B}">
                <a14:imgProps xmlns:a14="http://schemas.microsoft.com/office/drawing/2010/main">
                  <a14:imgLayer r:embed="rId7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963" y="4941094"/>
            <a:ext cx="660400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2" descr="C:\Users\christelle\Desktop\che.jp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0188" y="3900488"/>
            <a:ext cx="30797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919538"/>
            <a:ext cx="1246188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2" descr="C:\Users\christelle\Desktop\tabe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661025"/>
            <a:ext cx="5919787" cy="114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13" descr="C:\Users\Solenn\Desktop\WAVE\MUSIQUE DEZZER dossier\100 musiques de films &amp; génériques TV cultes revisitées (Reprises) (2007)\100 tv film (FILEminimizer).jpg"/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2075" y="1633538"/>
            <a:ext cx="1346200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95713" y="1504950"/>
            <a:ext cx="1517650" cy="1643063"/>
          </a:xfrm>
          <a:prstGeom prst="frame">
            <a:avLst>
              <a:gd name="adj1" fmla="val 6684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1" name="Picture 69" descr="C:\Users\Jclaude\Desktop\Image1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08613"/>
            <a:ext cx="6550025" cy="177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802438"/>
            <a:ext cx="9136062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752" y="4299759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137</Words>
  <Application>Microsoft Office PowerPoint</Application>
  <PresentationFormat>Affichage à l'écran (4:3)</PresentationFormat>
  <Paragraphs>23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2024-12-18T15:06:34Z</dcterms:modified>
</cp:coreProperties>
</file>