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6" r:id="rId27"/>
    <p:sldId id="282" r:id="rId28"/>
    <p:sldId id="283" r:id="rId29"/>
    <p:sldId id="284" r:id="rId30"/>
    <p:sldId id="287" r:id="rId31"/>
    <p:sldId id="285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ezVFE0P4hrOoBB48r5QPw==" hashData="tyGBr0BAn+6qWQhKgCQDJjzjmS7jm/ta8oDwgqVqGjuOmXdA+U+01XW3v/IS3vbqMtGify9uJtYCksc1Fio/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238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168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886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344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390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30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3957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30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857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52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9056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E645A-C83E-44E0-9260-CF40C218990D}" type="datetimeFigureOut">
              <a:rPr lang="fr-FR" smtClean="0"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6FF97-5974-4776-8700-D4EAC6C3F3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8143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dapi-vacances.fr/tourisme/que-faire-a-royan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image" Target="../media/image4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gif"/><Relationship Id="rId5" Type="http://schemas.openxmlformats.org/officeDocument/2006/relationships/image" Target="../media/image41.gif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471" y="191743"/>
            <a:ext cx="3237257" cy="323725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08693" y="3620743"/>
            <a:ext cx="1034622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AdelonSerial-Heavy" panose="00000900000000000000" pitchFamily="2" charset="0"/>
              </a:rPr>
              <a:t>Les Grottes de MATATA et REGULUS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  <a:latin typeface="AdelonSerial-Heavy" panose="00000900000000000000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476" y="4891024"/>
            <a:ext cx="1298448" cy="1444752"/>
          </a:xfrm>
          <a:prstGeom prst="rect">
            <a:avLst/>
          </a:prstGeom>
        </p:spPr>
      </p:pic>
      <p:pic>
        <p:nvPicPr>
          <p:cNvPr id="6" name="Wolfgang Amadeus Mozart - Piano Concerto No. 21 - Andante (480p_30fps_H264-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200400" y="18103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2050" name="Picture 2" descr="MESCHERS - Ecomusée des Grottes de Matata | e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0"/>
            <a:ext cx="10807700" cy="6852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962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9600" y="607536"/>
            <a:ext cx="9982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effectLst/>
                <a:latin typeface="sfprodisplay"/>
              </a:rPr>
              <a:t>Les Grottes de </a:t>
            </a:r>
            <a:r>
              <a:rPr lang="fr-FR" b="1" i="0" dirty="0" err="1" smtClean="0">
                <a:effectLst/>
                <a:latin typeface="sfprodisplay"/>
              </a:rPr>
              <a:t>Matata</a:t>
            </a:r>
            <a:r>
              <a:rPr lang="fr-FR" b="1" i="0" dirty="0" smtClean="0">
                <a:effectLst/>
                <a:latin typeface="sfprodisplay"/>
              </a:rPr>
              <a:t> se situent sur deux étages à flanc de falaise </a:t>
            </a:r>
            <a:r>
              <a:rPr lang="fr-FR" b="1" dirty="0">
                <a:latin typeface="sfprodisplay"/>
              </a:rPr>
              <a:t>À </a:t>
            </a:r>
            <a:r>
              <a:rPr lang="fr-FR" b="1" dirty="0" err="1">
                <a:latin typeface="sfprodisplay"/>
              </a:rPr>
              <a:t>Meschers</a:t>
            </a:r>
            <a:r>
              <a:rPr lang="fr-FR" b="1" dirty="0">
                <a:latin typeface="sfprodisplay"/>
              </a:rPr>
              <a:t>-sur-Gironde, à une dizaine de kilomètres au sud de </a:t>
            </a:r>
            <a:r>
              <a:rPr lang="fr-FR" b="1" dirty="0">
                <a:latin typeface="sfprodisplay"/>
                <a:hlinkClick r:id="rId3"/>
              </a:rPr>
              <a:t>Royan</a:t>
            </a:r>
            <a:r>
              <a:rPr lang="fr-FR" b="1" dirty="0">
                <a:latin typeface="sfprodisplay"/>
              </a:rPr>
              <a:t>,</a:t>
            </a:r>
            <a:r>
              <a:rPr lang="fr-FR" b="1" i="0" dirty="0" smtClean="0">
                <a:effectLst/>
                <a:latin typeface="sfprodisplay"/>
              </a:rPr>
              <a:t>. Le musée aménagé dans une dizaine de grottes vous invite à remonter le temps à travers une reconstitution de l’habitat troglodytique de la préhistoire à nos jours,</a:t>
            </a:r>
            <a:r>
              <a:rPr lang="fr-FR" b="1" dirty="0">
                <a:latin typeface="sfprodisplay"/>
              </a:rPr>
              <a:t> Les grottes de </a:t>
            </a:r>
            <a:r>
              <a:rPr lang="fr-FR" b="1" dirty="0" err="1">
                <a:latin typeface="sfprodisplay"/>
              </a:rPr>
              <a:t>Matata</a:t>
            </a:r>
            <a:r>
              <a:rPr lang="fr-FR" b="1" dirty="0">
                <a:latin typeface="sfprodisplay"/>
              </a:rPr>
              <a:t> et les grottes du </a:t>
            </a:r>
            <a:r>
              <a:rPr lang="fr-FR" b="1" dirty="0" err="1">
                <a:latin typeface="sfprodisplay"/>
              </a:rPr>
              <a:t>Régulus</a:t>
            </a:r>
            <a:r>
              <a:rPr lang="fr-FR" b="1" dirty="0">
                <a:latin typeface="sfprodisplay"/>
              </a:rPr>
              <a:t> ne sont séparées que d’une centaine de mètres. </a:t>
            </a:r>
            <a:r>
              <a:rPr lang="fr-FR" b="1" i="0" dirty="0" smtClean="0">
                <a:effectLst/>
                <a:latin typeface="sfprodisplay"/>
              </a:rPr>
              <a:t>.</a:t>
            </a:r>
            <a:endParaRPr lang="fr-FR" b="1" dirty="0">
              <a:latin typeface="sfprodisplay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79600" y="2228671"/>
            <a:ext cx="9982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i="0" dirty="0" smtClean="0">
                <a:effectLst/>
                <a:latin typeface="sfprodisplay"/>
              </a:rPr>
              <a:t>Les hommes de la préhistoire trouvèrent probablement en ces grottes un refuge contre les bêtes féroces. De plus, plusieurs conditions de vie s’y trouvaient réunies : les sources d’eau potable, les poissons que l’on pouvait pêcher dans les eaux riches de l’estuaire…</a:t>
            </a:r>
            <a:r>
              <a:rPr lang="fr-FR" dirty="0" smtClean="0"/>
              <a:t/>
            </a:r>
            <a:br>
              <a:rPr lang="fr-FR" dirty="0" smtClean="0"/>
            </a:br>
            <a:endParaRPr lang="fr-FR" dirty="0"/>
          </a:p>
        </p:txBody>
      </p:sp>
      <p:pic>
        <p:nvPicPr>
          <p:cNvPr id="3074" name="Picture 2" descr="https://www.eldapi-vacances.fr/wp-content/uploads/2022/02/grottes-de-regulus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3175378"/>
            <a:ext cx="10807700" cy="3682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5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97126" y="857250"/>
            <a:ext cx="6858000" cy="514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10702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44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91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0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6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1066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1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4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900" y="0"/>
            <a:ext cx="108331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57800" y="524183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>
                <a:solidFill>
                  <a:schemeClr val="bg1"/>
                </a:solidFill>
                <a:latin typeface="sfprodisplay"/>
              </a:rPr>
              <a:t>Dans une des grottes, vous découvrirez la reconstitution d’un habitat typiquement saintongeais du 19ème siècle : lit, ustensiles de cuisine, collection de faïences régionales anciennes, costumes traditionnels, coiffes et vaisseliers.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14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4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1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75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61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1026" name="Picture 2" descr="Grotte du Régulus - vidéo drone 4k - drone footage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-59"/>
            <a:ext cx="10800000" cy="6858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566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59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244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65293" y="857250"/>
            <a:ext cx="6858000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24421" y="857249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44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358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82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9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88074" y="857249"/>
            <a:ext cx="6858000" cy="514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92598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57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853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84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0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0" t="11343" r="5621" b="5473"/>
          <a:stretch/>
        </p:blipFill>
        <p:spPr>
          <a:xfrm>
            <a:off x="1384300" y="1371472"/>
            <a:ext cx="5220000" cy="375452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2" r="5323" b="6070"/>
          <a:stretch/>
        </p:blipFill>
        <p:spPr>
          <a:xfrm>
            <a:off x="6684000" y="1371471"/>
            <a:ext cx="5364000" cy="375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9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97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84300" y="1479729"/>
            <a:ext cx="16637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0" i="0" dirty="0" smtClean="0">
                <a:effectLst/>
                <a:latin typeface="sfprodisplay"/>
              </a:rPr>
              <a:t>Vous y découvrirez également la richesse fossilisée des fonds marins du crétacé : rudistes, ammonites, nautiles, oursins, coraux, huîtres…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566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74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0"/>
            <a:ext cx="10807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9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024349" y="857250"/>
            <a:ext cx="6858000" cy="51435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03949" y="874308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56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46"/>
          <a:stretch/>
        </p:blipFill>
        <p:spPr>
          <a:xfrm>
            <a:off x="0" y="0"/>
            <a:ext cx="13843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729" y="2852737"/>
            <a:ext cx="1152525" cy="11525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476" y="4891024"/>
            <a:ext cx="1298448" cy="14447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664" y="3071811"/>
            <a:ext cx="952500" cy="71437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164" y="4989511"/>
            <a:ext cx="952500" cy="7143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564" y="4632324"/>
            <a:ext cx="952500" cy="7143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764" y="268287"/>
            <a:ext cx="3562350" cy="23812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4916" y="4891024"/>
            <a:ext cx="626560" cy="13716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039896" y="604578"/>
            <a:ext cx="2971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/>
              <a:t>A Bientôt !!!</a:t>
            </a:r>
            <a:endParaRPr lang="fr-FR" sz="40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3682999" y="4005262"/>
            <a:ext cx="41507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sur  place et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678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 L -0.43268 0.006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1" y="30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199</Words>
  <Application>Microsoft Office PowerPoint</Application>
  <PresentationFormat>Grand écran</PresentationFormat>
  <Paragraphs>7</Paragraphs>
  <Slides>32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8" baseType="lpstr">
      <vt:lpstr>AdelonSerial-Heavy</vt:lpstr>
      <vt:lpstr>Arial</vt:lpstr>
      <vt:lpstr>Calibri</vt:lpstr>
      <vt:lpstr>Calibri Light</vt:lpstr>
      <vt:lpstr>sfprodisplay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5</cp:revision>
  <dcterms:created xsi:type="dcterms:W3CDTF">2025-02-20T16:47:03Z</dcterms:created>
  <dcterms:modified xsi:type="dcterms:W3CDTF">2025-02-28T10:50:57Z</dcterms:modified>
</cp:coreProperties>
</file>