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3" r:id="rId3"/>
    <p:sldId id="271" r:id="rId4"/>
    <p:sldId id="272" r:id="rId5"/>
    <p:sldId id="270" r:id="rId6"/>
    <p:sldId id="269" r:id="rId7"/>
    <p:sldId id="268" r:id="rId8"/>
    <p:sldId id="267" r:id="rId9"/>
    <p:sldId id="266" r:id="rId10"/>
    <p:sldId id="265" r:id="rId11"/>
    <p:sldId id="264" r:id="rId12"/>
    <p:sldId id="263" r:id="rId13"/>
    <p:sldId id="262" r:id="rId14"/>
    <p:sldId id="261" r:id="rId15"/>
    <p:sldId id="260" r:id="rId16"/>
    <p:sldId id="259" r:id="rId17"/>
    <p:sldId id="258" r:id="rId18"/>
    <p:sldId id="257" r:id="rId19"/>
    <p:sldId id="273" r:id="rId20"/>
    <p:sldId id="274" r:id="rId21"/>
    <p:sldId id="275" r:id="rId22"/>
    <p:sldId id="277" r:id="rId23"/>
    <p:sldId id="278" r:id="rId24"/>
    <p:sldId id="279" r:id="rId25"/>
    <p:sldId id="280" r:id="rId26"/>
    <p:sldId id="281" r:id="rId27"/>
    <p:sldId id="282" r:id="rId28"/>
    <p:sldId id="284" r:id="rId2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6617" autoAdjust="0"/>
    <p:restoredTop sz="94660"/>
  </p:normalViewPr>
  <p:slideViewPr>
    <p:cSldViewPr snapToGrid="0">
      <p:cViewPr varScale="1">
        <p:scale>
          <a:sx n="63" d="100"/>
          <a:sy n="63" d="100"/>
        </p:scale>
        <p:origin x="139"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B089F3-6844-0085-E77E-42F217BC6E6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5B6C09A-8209-4514-2BAE-1348CCA26B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A6A5C66-C50A-98AD-A554-763D2A304684}"/>
              </a:ext>
            </a:extLst>
          </p:cNvPr>
          <p:cNvSpPr>
            <a:spLocks noGrp="1"/>
          </p:cNvSpPr>
          <p:nvPr>
            <p:ph type="dt" sz="half" idx="10"/>
          </p:nvPr>
        </p:nvSpPr>
        <p:spPr/>
        <p:txBody>
          <a:bodyPr/>
          <a:lstStyle/>
          <a:p>
            <a:fld id="{2C234826-C824-4A48-8CF1-B89DCDEE2041}" type="datetimeFigureOut">
              <a:rPr lang="fr-FR" smtClean="0"/>
              <a:t>09/03/2025</a:t>
            </a:fld>
            <a:endParaRPr lang="fr-FR"/>
          </a:p>
        </p:txBody>
      </p:sp>
      <p:sp>
        <p:nvSpPr>
          <p:cNvPr id="5" name="Espace réservé du pied de page 4">
            <a:extLst>
              <a:ext uri="{FF2B5EF4-FFF2-40B4-BE49-F238E27FC236}">
                <a16:creationId xmlns:a16="http://schemas.microsoft.com/office/drawing/2014/main" id="{86F45E60-0C24-121D-12A9-D8DD333471B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211EEA0-50D4-F6AF-B05F-B32D0557B15F}"/>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970474951"/>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7A246C-B37E-3D51-AA10-F7CBCDFB2F0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FABCDF7-765A-07E7-555E-81825C0FB43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6502C7E-EA20-7016-6FA5-26742CE42247}"/>
              </a:ext>
            </a:extLst>
          </p:cNvPr>
          <p:cNvSpPr>
            <a:spLocks noGrp="1"/>
          </p:cNvSpPr>
          <p:nvPr>
            <p:ph type="dt" sz="half" idx="10"/>
          </p:nvPr>
        </p:nvSpPr>
        <p:spPr/>
        <p:txBody>
          <a:bodyPr/>
          <a:lstStyle/>
          <a:p>
            <a:fld id="{2C234826-C824-4A48-8CF1-B89DCDEE2041}" type="datetimeFigureOut">
              <a:rPr lang="fr-FR" smtClean="0"/>
              <a:t>09/03/2025</a:t>
            </a:fld>
            <a:endParaRPr lang="fr-FR"/>
          </a:p>
        </p:txBody>
      </p:sp>
      <p:sp>
        <p:nvSpPr>
          <p:cNvPr id="5" name="Espace réservé du pied de page 4">
            <a:extLst>
              <a:ext uri="{FF2B5EF4-FFF2-40B4-BE49-F238E27FC236}">
                <a16:creationId xmlns:a16="http://schemas.microsoft.com/office/drawing/2014/main" id="{5331CAA5-8A70-19CA-5B17-40FB410B9A7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A356333-1ADA-D42E-E532-4A574080F4F9}"/>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133440137"/>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59A2E6-3414-FE3B-0DD2-40B1DE29667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2FEEC84-1C83-C4F1-7571-2F1C178E6A5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4F67399-358F-0E1E-0F44-2915671DC79A}"/>
              </a:ext>
            </a:extLst>
          </p:cNvPr>
          <p:cNvSpPr>
            <a:spLocks noGrp="1"/>
          </p:cNvSpPr>
          <p:nvPr>
            <p:ph type="dt" sz="half" idx="10"/>
          </p:nvPr>
        </p:nvSpPr>
        <p:spPr/>
        <p:txBody>
          <a:bodyPr/>
          <a:lstStyle/>
          <a:p>
            <a:fld id="{2C234826-C824-4A48-8CF1-B89DCDEE2041}" type="datetimeFigureOut">
              <a:rPr lang="fr-FR" smtClean="0"/>
              <a:t>09/03/2025</a:t>
            </a:fld>
            <a:endParaRPr lang="fr-FR"/>
          </a:p>
        </p:txBody>
      </p:sp>
      <p:sp>
        <p:nvSpPr>
          <p:cNvPr id="5" name="Espace réservé du pied de page 4">
            <a:extLst>
              <a:ext uri="{FF2B5EF4-FFF2-40B4-BE49-F238E27FC236}">
                <a16:creationId xmlns:a16="http://schemas.microsoft.com/office/drawing/2014/main" id="{93229CF9-7B36-E59E-9305-D066389A73E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ECE468-11AF-B55D-C725-23BCB7A2A70B}"/>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3127790745"/>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EFEF63-8840-2BE1-C576-2660BE81AF7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37E924D-CCF7-E876-F105-F3E6D996357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DB64F69-05DF-ADF8-2BE1-B2B93B59500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42B206F5-507D-1604-3663-E207283D1DFF}"/>
              </a:ext>
            </a:extLst>
          </p:cNvPr>
          <p:cNvSpPr>
            <a:spLocks noGrp="1"/>
          </p:cNvSpPr>
          <p:nvPr>
            <p:ph type="dt" sz="half" idx="10"/>
          </p:nvPr>
        </p:nvSpPr>
        <p:spPr/>
        <p:txBody>
          <a:bodyPr/>
          <a:lstStyle/>
          <a:p>
            <a:fld id="{2C234826-C824-4A48-8CF1-B89DCDEE2041}" type="datetimeFigureOut">
              <a:rPr lang="fr-FR" smtClean="0"/>
              <a:t>09/03/2025</a:t>
            </a:fld>
            <a:endParaRPr lang="fr-FR"/>
          </a:p>
        </p:txBody>
      </p:sp>
      <p:sp>
        <p:nvSpPr>
          <p:cNvPr id="6" name="Espace réservé du pied de page 5">
            <a:extLst>
              <a:ext uri="{FF2B5EF4-FFF2-40B4-BE49-F238E27FC236}">
                <a16:creationId xmlns:a16="http://schemas.microsoft.com/office/drawing/2014/main" id="{DEA58CD3-7C49-35BA-A26A-51733D798DF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C38830D-C42D-C826-7A44-954D887A91FB}"/>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482427654"/>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E8DF51-0AB6-10F3-EF55-8D99AA08C9F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B08D7E1A-B178-8165-02C5-D31C4DC77A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640F485-95FC-DB48-85C3-13557062D41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D765EA7-27DB-FBD3-934E-29FCCCDAAA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1D8E284-3E4D-9021-CACD-BDEF7A3BBD2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CDE2FD3-83C0-A3BB-EF79-384ED5BBE2A5}"/>
              </a:ext>
            </a:extLst>
          </p:cNvPr>
          <p:cNvSpPr>
            <a:spLocks noGrp="1"/>
          </p:cNvSpPr>
          <p:nvPr>
            <p:ph type="dt" sz="half" idx="10"/>
          </p:nvPr>
        </p:nvSpPr>
        <p:spPr/>
        <p:txBody>
          <a:bodyPr/>
          <a:lstStyle/>
          <a:p>
            <a:fld id="{2C234826-C824-4A48-8CF1-B89DCDEE2041}" type="datetimeFigureOut">
              <a:rPr lang="fr-FR" smtClean="0"/>
              <a:t>09/03/2025</a:t>
            </a:fld>
            <a:endParaRPr lang="fr-FR"/>
          </a:p>
        </p:txBody>
      </p:sp>
      <p:sp>
        <p:nvSpPr>
          <p:cNvPr id="8" name="Espace réservé du pied de page 7">
            <a:extLst>
              <a:ext uri="{FF2B5EF4-FFF2-40B4-BE49-F238E27FC236}">
                <a16:creationId xmlns:a16="http://schemas.microsoft.com/office/drawing/2014/main" id="{D53E4423-60B7-663C-EB33-A93F2FFAA66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EDCE821-6141-307B-835E-1F42FF8952D3}"/>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354509432"/>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C2E40A-1DF7-F5A4-C5FD-521BE233D56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C6357E0-D07F-E4EA-0FC5-8003A212B4D9}"/>
              </a:ext>
            </a:extLst>
          </p:cNvPr>
          <p:cNvSpPr>
            <a:spLocks noGrp="1"/>
          </p:cNvSpPr>
          <p:nvPr>
            <p:ph type="dt" sz="half" idx="10"/>
          </p:nvPr>
        </p:nvSpPr>
        <p:spPr/>
        <p:txBody>
          <a:bodyPr/>
          <a:lstStyle/>
          <a:p>
            <a:fld id="{2C234826-C824-4A48-8CF1-B89DCDEE2041}" type="datetimeFigureOut">
              <a:rPr lang="fr-FR" smtClean="0"/>
              <a:t>09/03/2025</a:t>
            </a:fld>
            <a:endParaRPr lang="fr-FR"/>
          </a:p>
        </p:txBody>
      </p:sp>
      <p:sp>
        <p:nvSpPr>
          <p:cNvPr id="4" name="Espace réservé du pied de page 3">
            <a:extLst>
              <a:ext uri="{FF2B5EF4-FFF2-40B4-BE49-F238E27FC236}">
                <a16:creationId xmlns:a16="http://schemas.microsoft.com/office/drawing/2014/main" id="{A3ED47E1-D2B8-6726-EC8C-5C56DA2EC72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E060852-C557-0E21-9696-8EDBD2FC7FFC}"/>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407830132"/>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860FD76-139E-5B56-87E5-9B41743E9368}"/>
              </a:ext>
            </a:extLst>
          </p:cNvPr>
          <p:cNvSpPr>
            <a:spLocks noGrp="1"/>
          </p:cNvSpPr>
          <p:nvPr>
            <p:ph type="dt" sz="half" idx="10"/>
          </p:nvPr>
        </p:nvSpPr>
        <p:spPr/>
        <p:txBody>
          <a:bodyPr/>
          <a:lstStyle/>
          <a:p>
            <a:fld id="{2C234826-C824-4A48-8CF1-B89DCDEE2041}" type="datetimeFigureOut">
              <a:rPr lang="fr-FR" smtClean="0"/>
              <a:t>09/03/2025</a:t>
            </a:fld>
            <a:endParaRPr lang="fr-FR"/>
          </a:p>
        </p:txBody>
      </p:sp>
      <p:sp>
        <p:nvSpPr>
          <p:cNvPr id="3" name="Espace réservé du pied de page 2">
            <a:extLst>
              <a:ext uri="{FF2B5EF4-FFF2-40B4-BE49-F238E27FC236}">
                <a16:creationId xmlns:a16="http://schemas.microsoft.com/office/drawing/2014/main" id="{394E18E9-4E2A-B44A-725A-C330E40EF30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3A1AB888-1E8A-33FD-B5BD-2A984E908E37}"/>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536894326"/>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16AFFF-15D1-16CC-43A3-D2DBAEC357E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C5DFA6F-C200-DA46-A066-4EB8AAA6B8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F4B4A27-7D34-C752-E107-689EC99408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67376FE-A790-8C59-BD90-91ACEBCB357E}"/>
              </a:ext>
            </a:extLst>
          </p:cNvPr>
          <p:cNvSpPr>
            <a:spLocks noGrp="1"/>
          </p:cNvSpPr>
          <p:nvPr>
            <p:ph type="dt" sz="half" idx="10"/>
          </p:nvPr>
        </p:nvSpPr>
        <p:spPr/>
        <p:txBody>
          <a:bodyPr/>
          <a:lstStyle/>
          <a:p>
            <a:fld id="{2C234826-C824-4A48-8CF1-B89DCDEE2041}" type="datetimeFigureOut">
              <a:rPr lang="fr-FR" smtClean="0"/>
              <a:t>09/03/2025</a:t>
            </a:fld>
            <a:endParaRPr lang="fr-FR"/>
          </a:p>
        </p:txBody>
      </p:sp>
      <p:sp>
        <p:nvSpPr>
          <p:cNvPr id="6" name="Espace réservé du pied de page 5">
            <a:extLst>
              <a:ext uri="{FF2B5EF4-FFF2-40B4-BE49-F238E27FC236}">
                <a16:creationId xmlns:a16="http://schemas.microsoft.com/office/drawing/2014/main" id="{9C8F7DC7-45CC-57BA-4033-AD2A196314F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0E83C21-7CC8-F40B-45B5-DF230B5059CC}"/>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654545384"/>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1A970D-F676-87E3-B8F6-5A3A6D8D444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900529C-FA65-8622-5304-0B8E041FF1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19A119A-DD07-347F-89AD-E690660AAC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756911E-1E55-4933-D202-062C0373B19F}"/>
              </a:ext>
            </a:extLst>
          </p:cNvPr>
          <p:cNvSpPr>
            <a:spLocks noGrp="1"/>
          </p:cNvSpPr>
          <p:nvPr>
            <p:ph type="dt" sz="half" idx="10"/>
          </p:nvPr>
        </p:nvSpPr>
        <p:spPr/>
        <p:txBody>
          <a:bodyPr/>
          <a:lstStyle/>
          <a:p>
            <a:fld id="{2C234826-C824-4A48-8CF1-B89DCDEE2041}" type="datetimeFigureOut">
              <a:rPr lang="fr-FR" smtClean="0"/>
              <a:t>09/03/2025</a:t>
            </a:fld>
            <a:endParaRPr lang="fr-FR"/>
          </a:p>
        </p:txBody>
      </p:sp>
      <p:sp>
        <p:nvSpPr>
          <p:cNvPr id="6" name="Espace réservé du pied de page 5">
            <a:extLst>
              <a:ext uri="{FF2B5EF4-FFF2-40B4-BE49-F238E27FC236}">
                <a16:creationId xmlns:a16="http://schemas.microsoft.com/office/drawing/2014/main" id="{8035D872-202E-F54F-87E7-57B9CCCA805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E46A997-1B11-F72C-298F-B2C693008E83}"/>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831791598"/>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529296-98F8-605B-009C-622A3D3C115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1635291-CDB6-70AB-C724-8AAC20397F2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994723-B4FB-0BD0-AC0F-6C9245BBC5AC}"/>
              </a:ext>
            </a:extLst>
          </p:cNvPr>
          <p:cNvSpPr>
            <a:spLocks noGrp="1"/>
          </p:cNvSpPr>
          <p:nvPr>
            <p:ph type="dt" sz="half" idx="10"/>
          </p:nvPr>
        </p:nvSpPr>
        <p:spPr/>
        <p:txBody>
          <a:bodyPr/>
          <a:lstStyle/>
          <a:p>
            <a:fld id="{2C234826-C824-4A48-8CF1-B89DCDEE2041}" type="datetimeFigureOut">
              <a:rPr lang="fr-FR" smtClean="0"/>
              <a:t>09/03/2025</a:t>
            </a:fld>
            <a:endParaRPr lang="fr-FR"/>
          </a:p>
        </p:txBody>
      </p:sp>
      <p:sp>
        <p:nvSpPr>
          <p:cNvPr id="5" name="Espace réservé du pied de page 4">
            <a:extLst>
              <a:ext uri="{FF2B5EF4-FFF2-40B4-BE49-F238E27FC236}">
                <a16:creationId xmlns:a16="http://schemas.microsoft.com/office/drawing/2014/main" id="{222ABAFA-2D71-820B-BF4D-4CD98DFA411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A15E9E5-E0E5-D804-7C6C-8DE4A0D616B7}"/>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821488242"/>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E1E2D92-1232-FC6A-FCBF-1C73B707DF7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66E7EEF-1BCD-6123-21EE-3F97D0E3492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30DCB5C-802C-95C2-EA2E-8ADFE53290C7}"/>
              </a:ext>
            </a:extLst>
          </p:cNvPr>
          <p:cNvSpPr>
            <a:spLocks noGrp="1"/>
          </p:cNvSpPr>
          <p:nvPr>
            <p:ph type="dt" sz="half" idx="10"/>
          </p:nvPr>
        </p:nvSpPr>
        <p:spPr/>
        <p:txBody>
          <a:bodyPr/>
          <a:lstStyle/>
          <a:p>
            <a:fld id="{2C234826-C824-4A48-8CF1-B89DCDEE2041}" type="datetimeFigureOut">
              <a:rPr lang="fr-FR" smtClean="0"/>
              <a:t>09/03/2025</a:t>
            </a:fld>
            <a:endParaRPr lang="fr-FR"/>
          </a:p>
        </p:txBody>
      </p:sp>
      <p:sp>
        <p:nvSpPr>
          <p:cNvPr id="5" name="Espace réservé du pied de page 4">
            <a:extLst>
              <a:ext uri="{FF2B5EF4-FFF2-40B4-BE49-F238E27FC236}">
                <a16:creationId xmlns:a16="http://schemas.microsoft.com/office/drawing/2014/main" id="{CF0BAEA6-71B5-2813-2271-B1E9C0CAA86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89FA58A-C1C0-415C-7767-BC536CD65FAD}"/>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435862787"/>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4">
              <a:lumMod val="75000"/>
            </a:schemeClr>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1726646-FEBC-08E8-7144-85451D5EDC1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6B52F3A-F91D-E677-E206-F8D1E5F558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6C1E6F0-8949-50FB-5292-1F9FBFDAD5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C234826-C824-4A48-8CF1-B89DCDEE2041}" type="datetimeFigureOut">
              <a:rPr lang="fr-FR" smtClean="0"/>
              <a:t>09/03/2025</a:t>
            </a:fld>
            <a:endParaRPr lang="fr-FR"/>
          </a:p>
        </p:txBody>
      </p:sp>
      <p:sp>
        <p:nvSpPr>
          <p:cNvPr id="5" name="Espace réservé du pied de page 4">
            <a:extLst>
              <a:ext uri="{FF2B5EF4-FFF2-40B4-BE49-F238E27FC236}">
                <a16:creationId xmlns:a16="http://schemas.microsoft.com/office/drawing/2014/main" id="{4DCF888B-DBE1-6427-B412-DD7FBE2E31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566BB2D-29F0-85C4-4002-3A863582C6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E1A2961-93A7-414B-AAF6-7AFCBA24E6C0}" type="slidenum">
              <a:rPr lang="fr-FR" smtClean="0"/>
              <a:t>‹N°›</a:t>
            </a:fld>
            <a:endParaRPr lang="fr-FR"/>
          </a:p>
        </p:txBody>
      </p:sp>
    </p:spTree>
    <p:extLst>
      <p:ext uri="{BB962C8B-B14F-4D97-AF65-F5344CB8AC3E}">
        <p14:creationId xmlns:p14="http://schemas.microsoft.com/office/powerpoint/2010/main" val="35978119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2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rive, ciel, eau&#10;&#10;Le contenu généré par l’IA peut être incorrect.">
            <a:extLst>
              <a:ext uri="{FF2B5EF4-FFF2-40B4-BE49-F238E27FC236}">
                <a16:creationId xmlns:a16="http://schemas.microsoft.com/office/drawing/2014/main" id="{7A25D8C6-6BB6-EA82-9BF3-DC5B9333E85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66848" y="459000"/>
            <a:ext cx="7435887"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91480A5-D214-ED8F-5BC0-1D5161693E38}"/>
              </a:ext>
            </a:extLst>
          </p:cNvPr>
          <p:cNvSpPr txBox="1"/>
          <p:nvPr/>
        </p:nvSpPr>
        <p:spPr>
          <a:xfrm>
            <a:off x="3694176" y="405936"/>
            <a:ext cx="5364480" cy="523220"/>
          </a:xfrm>
          <a:prstGeom prst="rect">
            <a:avLst/>
          </a:prstGeom>
          <a:noFill/>
        </p:spPr>
        <p:txBody>
          <a:bodyPr wrap="square" rtlCol="0">
            <a:spAutoFit/>
          </a:bodyPr>
          <a:lstStyle/>
          <a:p>
            <a:r>
              <a:rPr lang="fr-FR" sz="2800" b="1" i="1" dirty="0">
                <a:solidFill>
                  <a:schemeClr val="bg1"/>
                </a:solidFill>
              </a:rPr>
              <a:t>: </a:t>
            </a:r>
            <a:r>
              <a:rPr lang="fr-FR" sz="2800" b="1" i="1" dirty="0" err="1">
                <a:solidFill>
                  <a:schemeClr val="bg1"/>
                </a:solidFill>
              </a:rPr>
              <a:t>Palombaggia</a:t>
            </a:r>
            <a:r>
              <a:rPr lang="fr-FR" sz="2800" b="1" i="1" dirty="0">
                <a:solidFill>
                  <a:schemeClr val="bg1"/>
                </a:solidFill>
              </a:rPr>
              <a:t> – Porto - </a:t>
            </a:r>
            <a:r>
              <a:rPr lang="fr-FR" sz="2800" b="1" i="1" dirty="0" err="1">
                <a:solidFill>
                  <a:schemeClr val="bg1"/>
                </a:solidFill>
              </a:rPr>
              <a:t>Vécchio</a:t>
            </a:r>
            <a:endParaRPr lang="fr-FR" sz="2800" b="1" i="1" dirty="0">
              <a:solidFill>
                <a:schemeClr val="bg1"/>
              </a:solidFill>
            </a:endParaRPr>
          </a:p>
        </p:txBody>
      </p:sp>
    </p:spTree>
    <p:extLst>
      <p:ext uri="{BB962C8B-B14F-4D97-AF65-F5344CB8AC3E}">
        <p14:creationId xmlns:p14="http://schemas.microsoft.com/office/powerpoint/2010/main" val="699682448"/>
      </p:ext>
    </p:extLst>
  </p:cSld>
  <p:clrMapOvr>
    <a:masterClrMapping/>
  </p:clrMapOvr>
  <mc:AlternateContent xmlns:mc="http://schemas.openxmlformats.org/markup-compatibility/2006">
    <mc:Choice xmlns:p14="http://schemas.microsoft.com/office/powerpoint/2010/main" Requires="p14">
      <p:transition spd="slow" p14:dur="5000" advClick="0" advTm="9000">
        <p:wipe/>
        <p:sndAc>
          <p:stSnd loop="1">
            <p:snd r:embed="rId2" name="Richard Clayderman - Les Derniers Jours dAnastasia Kemsky (1982).wav"/>
          </p:stSnd>
        </p:sndAc>
      </p:transition>
    </mc:Choice>
    <mc:Fallback>
      <p:transition spd="slow" advClick="0" advTm="9000">
        <p:wipe/>
        <p:sndAc>
          <p:stSnd loop="1">
            <p:snd r:embed="rId2" name="Richard Clayderman - Les Derniers Jours dAnastasia Kemsky (1982).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8009BF9B-4D4F-E813-B8AF-51589E31CE4F}"/>
            </a:ext>
          </a:extLst>
        </p:cNvPr>
        <p:cNvGrpSpPr/>
        <p:nvPr/>
      </p:nvGrpSpPr>
      <p:grpSpPr>
        <a:xfrm>
          <a:off x="0" y="0"/>
          <a:ext cx="0" cy="0"/>
          <a:chOff x="0" y="0"/>
          <a:chExt cx="0" cy="0"/>
        </a:xfrm>
      </p:grpSpPr>
      <p:pic>
        <p:nvPicPr>
          <p:cNvPr id="3" name="Image 2" descr="Une image contenant plein air, ciel, bâtiment, plante&#10;&#10;Le contenu généré par l’IA peut être incorrect.">
            <a:extLst>
              <a:ext uri="{FF2B5EF4-FFF2-40B4-BE49-F238E27FC236}">
                <a16:creationId xmlns:a16="http://schemas.microsoft.com/office/drawing/2014/main" id="{C537723A-B105-B4B0-D017-7D575C29C4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0649" y="637566"/>
            <a:ext cx="4302725" cy="5760000"/>
          </a:xfrm>
          <a:prstGeom prst="rect">
            <a:avLst/>
          </a:prstGeom>
          <a:ln w="228600" cap="sq" cmpd="thickThin">
            <a:solidFill>
              <a:schemeClr val="accent2">
                <a:lumMod val="40000"/>
                <a:lumOff val="6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8EC0E98-21D9-2B8B-30B7-357BC6A93B80}"/>
              </a:ext>
            </a:extLst>
          </p:cNvPr>
          <p:cNvSpPr txBox="1"/>
          <p:nvPr/>
        </p:nvSpPr>
        <p:spPr>
          <a:xfrm>
            <a:off x="5474208" y="1426464"/>
            <a:ext cx="6717792" cy="3539430"/>
          </a:xfrm>
          <a:prstGeom prst="rect">
            <a:avLst/>
          </a:prstGeom>
          <a:noFill/>
        </p:spPr>
        <p:txBody>
          <a:bodyPr wrap="square" rtlCol="0">
            <a:spAutoFit/>
          </a:bodyPr>
          <a:lstStyle/>
          <a:p>
            <a:r>
              <a:rPr lang="fr-FR" sz="2800" b="1" i="1">
                <a:solidFill>
                  <a:srgbClr val="FFFF00"/>
                </a:solidFill>
              </a:rPr>
              <a:t>Palombaggia est un lieu-dit situé sur la commune de Porto-Vecchio en Corse-du-Sud entre les hameaux de Picovaggia et de Bocca dell'Oro. Ses plages de sable blanc encadrées de rochers rouges, bordées de pins parasols, face aux îles Cerbicale, passent pour être parmi les plus belles de Corse.</a:t>
            </a:r>
            <a:endParaRPr lang="fr-FR" sz="2800" b="1" i="1" dirty="0">
              <a:solidFill>
                <a:srgbClr val="FFFF00"/>
              </a:solidFill>
            </a:endParaRPr>
          </a:p>
        </p:txBody>
      </p:sp>
    </p:spTree>
    <p:extLst>
      <p:ext uri="{BB962C8B-B14F-4D97-AF65-F5344CB8AC3E}">
        <p14:creationId xmlns:p14="http://schemas.microsoft.com/office/powerpoint/2010/main" val="2474197737"/>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AD7479EB-B6BE-B61D-A1E3-A19D49436CC1}"/>
            </a:ext>
          </a:extLst>
        </p:cNvPr>
        <p:cNvGrpSpPr/>
        <p:nvPr/>
      </p:nvGrpSpPr>
      <p:grpSpPr>
        <a:xfrm>
          <a:off x="0" y="0"/>
          <a:ext cx="0" cy="0"/>
          <a:chOff x="0" y="0"/>
          <a:chExt cx="0" cy="0"/>
        </a:xfrm>
      </p:grpSpPr>
      <p:pic>
        <p:nvPicPr>
          <p:cNvPr id="3" name="Image 2" descr="Une image contenant plein air, eau, ciel, arbre&#10;&#10;Le contenu généré par l’IA peut être incorrect.">
            <a:extLst>
              <a:ext uri="{FF2B5EF4-FFF2-40B4-BE49-F238E27FC236}">
                <a16:creationId xmlns:a16="http://schemas.microsoft.com/office/drawing/2014/main" id="{F7A684A6-B6A5-F39A-0647-560021117E4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28800" y="459000"/>
            <a:ext cx="7920000"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E24F922-6CCF-4EE4-585D-6E8920D4E8E6}"/>
              </a:ext>
            </a:extLst>
          </p:cNvPr>
          <p:cNvSpPr txBox="1"/>
          <p:nvPr/>
        </p:nvSpPr>
        <p:spPr>
          <a:xfrm>
            <a:off x="9997440" y="2598003"/>
            <a:ext cx="3060192" cy="830997"/>
          </a:xfrm>
          <a:prstGeom prst="rect">
            <a:avLst/>
          </a:prstGeom>
          <a:noFill/>
        </p:spPr>
        <p:txBody>
          <a:bodyPr wrap="square" rtlCol="0">
            <a:spAutoFit/>
          </a:bodyPr>
          <a:lstStyle/>
          <a:p>
            <a:r>
              <a:rPr lang="fr-FR" sz="2400" b="1" i="1">
                <a:solidFill>
                  <a:srgbClr val="FFFF00"/>
                </a:solidFill>
              </a:rPr>
              <a:t>Plage de Palombaggia</a:t>
            </a:r>
            <a:endParaRPr lang="fr-FR" sz="2400" b="1" i="1" dirty="0">
              <a:solidFill>
                <a:srgbClr val="FFFF00"/>
              </a:solidFill>
            </a:endParaRPr>
          </a:p>
        </p:txBody>
      </p:sp>
    </p:spTree>
    <p:extLst>
      <p:ext uri="{BB962C8B-B14F-4D97-AF65-F5344CB8AC3E}">
        <p14:creationId xmlns:p14="http://schemas.microsoft.com/office/powerpoint/2010/main" val="2318005915"/>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4">
              <a:lumMod val="75000"/>
            </a:schemeClr>
          </a:fgClr>
          <a:bgClr>
            <a:schemeClr val="bg1"/>
          </a:bgClr>
        </a:pattFill>
        <a:effectLst/>
      </p:bgPr>
    </p:bg>
    <p:spTree>
      <p:nvGrpSpPr>
        <p:cNvPr id="1" name="">
          <a:extLst>
            <a:ext uri="{FF2B5EF4-FFF2-40B4-BE49-F238E27FC236}">
              <a16:creationId xmlns:a16="http://schemas.microsoft.com/office/drawing/2014/main" id="{C201CE79-8483-E231-CF1B-2D97B822ADC0}"/>
            </a:ext>
          </a:extLst>
        </p:cNvPr>
        <p:cNvGrpSpPr/>
        <p:nvPr/>
      </p:nvGrpSpPr>
      <p:grpSpPr>
        <a:xfrm>
          <a:off x="0" y="0"/>
          <a:ext cx="0" cy="0"/>
          <a:chOff x="0" y="0"/>
          <a:chExt cx="0" cy="0"/>
        </a:xfrm>
      </p:grpSpPr>
      <p:pic>
        <p:nvPicPr>
          <p:cNvPr id="3" name="Image 2" descr="Une image contenant plein air, nature, ciel, eau&#10;&#10;Le contenu généré par l’IA peut être incorrect.">
            <a:extLst>
              <a:ext uri="{FF2B5EF4-FFF2-40B4-BE49-F238E27FC236}">
                <a16:creationId xmlns:a16="http://schemas.microsoft.com/office/drawing/2014/main" id="{F58EF9F9-D3E9-3F7D-31A4-92D209A521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9FDBBB90-487F-2073-A505-BDBA8BABA2CF}"/>
              </a:ext>
            </a:extLst>
          </p:cNvPr>
          <p:cNvSpPr txBox="1"/>
          <p:nvPr/>
        </p:nvSpPr>
        <p:spPr>
          <a:xfrm>
            <a:off x="4547616" y="5888736"/>
            <a:ext cx="4315968" cy="461665"/>
          </a:xfrm>
          <a:prstGeom prst="rect">
            <a:avLst/>
          </a:prstGeom>
          <a:noFill/>
        </p:spPr>
        <p:txBody>
          <a:bodyPr wrap="square" rtlCol="0">
            <a:spAutoFit/>
          </a:bodyPr>
          <a:lstStyle/>
          <a:p>
            <a:r>
              <a:rPr lang="fr-FR" sz="2400" b="1" i="1" dirty="0">
                <a:solidFill>
                  <a:srgbClr val="FFFF00"/>
                </a:solidFill>
              </a:rPr>
              <a:t> Plage vu </a:t>
            </a:r>
            <a:r>
              <a:rPr lang="fr-FR" sz="2400" b="1" i="1" dirty="0" err="1">
                <a:solidFill>
                  <a:srgbClr val="FFFF00"/>
                </a:solidFill>
              </a:rPr>
              <a:t>Palombaggia</a:t>
            </a:r>
            <a:endParaRPr lang="fr-FR" sz="2400" b="1" i="1" dirty="0">
              <a:solidFill>
                <a:srgbClr val="FFFF00"/>
              </a:solidFill>
            </a:endParaRPr>
          </a:p>
        </p:txBody>
      </p:sp>
    </p:spTree>
    <p:extLst>
      <p:ext uri="{BB962C8B-B14F-4D97-AF65-F5344CB8AC3E}">
        <p14:creationId xmlns:p14="http://schemas.microsoft.com/office/powerpoint/2010/main" val="726299070"/>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0313EB85-F805-F7A8-6677-7381ED936807}"/>
            </a:ext>
          </a:extLst>
        </p:cNvPr>
        <p:cNvGrpSpPr/>
        <p:nvPr/>
      </p:nvGrpSpPr>
      <p:grpSpPr>
        <a:xfrm>
          <a:off x="0" y="0"/>
          <a:ext cx="0" cy="0"/>
          <a:chOff x="0" y="0"/>
          <a:chExt cx="0" cy="0"/>
        </a:xfrm>
      </p:grpSpPr>
      <p:pic>
        <p:nvPicPr>
          <p:cNvPr id="3" name="Image 2" descr="Une image contenant plein air, nature, rive, côte&#10;&#10;Le contenu généré par l’IA peut être incorrect.">
            <a:extLst>
              <a:ext uri="{FF2B5EF4-FFF2-40B4-BE49-F238E27FC236}">
                <a16:creationId xmlns:a16="http://schemas.microsoft.com/office/drawing/2014/main" id="{2637B1BF-B57F-A7A6-DEB3-DDDB999FFE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1472" y="279000"/>
            <a:ext cx="8400000" cy="6300000"/>
          </a:xfrm>
          <a:prstGeom prst="round2DiagRect">
            <a:avLst>
              <a:gd name="adj1" fmla="val 16667"/>
              <a:gd name="adj2" fmla="val 0"/>
            </a:avLst>
          </a:prstGeom>
          <a:ln w="88900" cap="sq">
            <a:solidFill>
              <a:srgbClr val="FFC00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4D3FB982-EB09-9982-68C0-6649DA659F76}"/>
              </a:ext>
            </a:extLst>
          </p:cNvPr>
          <p:cNvSpPr txBox="1"/>
          <p:nvPr/>
        </p:nvSpPr>
        <p:spPr>
          <a:xfrm>
            <a:off x="10009632" y="3243072"/>
            <a:ext cx="2450592" cy="830997"/>
          </a:xfrm>
          <a:prstGeom prst="rect">
            <a:avLst/>
          </a:prstGeom>
          <a:noFill/>
        </p:spPr>
        <p:txBody>
          <a:bodyPr wrap="square" rtlCol="0">
            <a:spAutoFit/>
          </a:bodyPr>
          <a:lstStyle/>
          <a:p>
            <a:r>
              <a:rPr lang="fr-FR" sz="2400" b="1" i="1" dirty="0">
                <a:solidFill>
                  <a:schemeClr val="bg1"/>
                </a:solidFill>
              </a:rPr>
              <a:t>Plage de </a:t>
            </a:r>
            <a:r>
              <a:rPr lang="fr-FR" sz="2400" b="1" i="1" dirty="0" err="1">
                <a:solidFill>
                  <a:schemeClr val="bg1"/>
                </a:solidFill>
              </a:rPr>
              <a:t>Palombaggia</a:t>
            </a:r>
            <a:endParaRPr lang="fr-FR" sz="2400" b="1" i="1" dirty="0">
              <a:solidFill>
                <a:schemeClr val="bg1"/>
              </a:solidFill>
            </a:endParaRPr>
          </a:p>
        </p:txBody>
      </p:sp>
    </p:spTree>
    <p:extLst>
      <p:ext uri="{BB962C8B-B14F-4D97-AF65-F5344CB8AC3E}">
        <p14:creationId xmlns:p14="http://schemas.microsoft.com/office/powerpoint/2010/main" val="900448284"/>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65796E7D-867B-94DE-F7BC-535DFC051FBA}"/>
            </a:ext>
          </a:extLst>
        </p:cNvPr>
        <p:cNvGrpSpPr/>
        <p:nvPr/>
      </p:nvGrpSpPr>
      <p:grpSpPr>
        <a:xfrm>
          <a:off x="0" y="0"/>
          <a:ext cx="0" cy="0"/>
          <a:chOff x="0" y="0"/>
          <a:chExt cx="0" cy="0"/>
        </a:xfrm>
      </p:grpSpPr>
      <p:pic>
        <p:nvPicPr>
          <p:cNvPr id="3" name="Image 2" descr="Une image contenant plein air, rive, arbre, nature&#10;&#10;Le contenu généré par l’IA peut être incorrect.">
            <a:extLst>
              <a:ext uri="{FF2B5EF4-FFF2-40B4-BE49-F238E27FC236}">
                <a16:creationId xmlns:a16="http://schemas.microsoft.com/office/drawing/2014/main" id="{4911FDBD-AE92-EB96-A429-E4C4D0AAED1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snip2DiagRect">
            <a:avLst/>
          </a:prstGeom>
          <a:solidFill>
            <a:srgbClr val="FFFFFF">
              <a:shade val="85000"/>
            </a:srgbClr>
          </a:solidFill>
          <a:ln w="88900" cap="sq">
            <a:solidFill>
              <a:schemeClr val="tx2">
                <a:lumMod val="50000"/>
                <a:lumOff val="50000"/>
              </a:schemeClr>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9C2AFF34-6E0F-4575-187C-F6BCD532ACBF}"/>
              </a:ext>
            </a:extLst>
          </p:cNvPr>
          <p:cNvSpPr txBox="1"/>
          <p:nvPr/>
        </p:nvSpPr>
        <p:spPr>
          <a:xfrm>
            <a:off x="5266944" y="6117335"/>
            <a:ext cx="3340608" cy="461665"/>
          </a:xfrm>
          <a:prstGeom prst="rect">
            <a:avLst/>
          </a:prstGeom>
          <a:noFill/>
        </p:spPr>
        <p:txBody>
          <a:bodyPr wrap="square" rtlCol="0">
            <a:spAutoFit/>
          </a:bodyPr>
          <a:lstStyle/>
          <a:p>
            <a:r>
              <a:rPr lang="fr-FR" sz="2400" b="1" i="1" dirty="0" err="1"/>
              <a:t>Palombaggia</a:t>
            </a:r>
            <a:endParaRPr lang="fr-FR" sz="2400" b="1" i="1" dirty="0"/>
          </a:p>
        </p:txBody>
      </p:sp>
    </p:spTree>
    <p:extLst>
      <p:ext uri="{BB962C8B-B14F-4D97-AF65-F5344CB8AC3E}">
        <p14:creationId xmlns:p14="http://schemas.microsoft.com/office/powerpoint/2010/main" val="2289918103"/>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A3D25D70-84B2-51E2-9BEF-63E74C2E65A1}"/>
            </a:ext>
          </a:extLst>
        </p:cNvPr>
        <p:cNvGrpSpPr/>
        <p:nvPr/>
      </p:nvGrpSpPr>
      <p:grpSpPr>
        <a:xfrm>
          <a:off x="0" y="0"/>
          <a:ext cx="0" cy="0"/>
          <a:chOff x="0" y="0"/>
          <a:chExt cx="0" cy="0"/>
        </a:xfrm>
      </p:grpSpPr>
      <p:pic>
        <p:nvPicPr>
          <p:cNvPr id="3" name="Image 2" descr="Une image contenant plein air, nature, rive, ciel&#10;&#10;Le contenu généré par l’IA peut être incorrect.">
            <a:extLst>
              <a:ext uri="{FF2B5EF4-FFF2-40B4-BE49-F238E27FC236}">
                <a16:creationId xmlns:a16="http://schemas.microsoft.com/office/drawing/2014/main" id="{A36C5298-D0DD-766F-8D28-792F1CDA66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6530E99-E218-42E3-F282-375A35BE5092}"/>
              </a:ext>
            </a:extLst>
          </p:cNvPr>
          <p:cNvSpPr txBox="1"/>
          <p:nvPr/>
        </p:nvSpPr>
        <p:spPr>
          <a:xfrm>
            <a:off x="2706624" y="5748003"/>
            <a:ext cx="7924800" cy="830997"/>
          </a:xfrm>
          <a:prstGeom prst="rect">
            <a:avLst/>
          </a:prstGeom>
          <a:noFill/>
        </p:spPr>
        <p:txBody>
          <a:bodyPr wrap="square" rtlCol="0">
            <a:spAutoFit/>
          </a:bodyPr>
          <a:lstStyle/>
          <a:p>
            <a:r>
              <a:rPr lang="fr-FR" sz="2400" b="1" i="1" u="sng"/>
              <a:t>La plage de Palombaggia et son pin parasol, sur la commune de Porto-Vecchio (Corse-du-Sud)</a:t>
            </a:r>
            <a:endParaRPr lang="fr-FR" sz="2400" b="1" i="1" u="sng" dirty="0"/>
          </a:p>
        </p:txBody>
      </p:sp>
    </p:spTree>
    <p:extLst>
      <p:ext uri="{BB962C8B-B14F-4D97-AF65-F5344CB8AC3E}">
        <p14:creationId xmlns:p14="http://schemas.microsoft.com/office/powerpoint/2010/main" val="191106150"/>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565FE46B-AA64-FF91-4B5D-110509018D87}"/>
            </a:ext>
          </a:extLst>
        </p:cNvPr>
        <p:cNvGrpSpPr/>
        <p:nvPr/>
      </p:nvGrpSpPr>
      <p:grpSpPr>
        <a:xfrm>
          <a:off x="0" y="0"/>
          <a:ext cx="0" cy="0"/>
          <a:chOff x="0" y="0"/>
          <a:chExt cx="0" cy="0"/>
        </a:xfrm>
      </p:grpSpPr>
      <p:pic>
        <p:nvPicPr>
          <p:cNvPr id="5" name="Image 4" descr="Une image contenant plein air, nature, ciel, Reliefs côtiers et océaniques&#10;&#10;Le contenu généré par l’IA peut être incorrect.">
            <a:extLst>
              <a:ext uri="{FF2B5EF4-FFF2-40B4-BE49-F238E27FC236}">
                <a16:creationId xmlns:a16="http://schemas.microsoft.com/office/drawing/2014/main" id="{D307055A-818A-D8BD-4BE3-C73ABF5B96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18000" y="778049"/>
            <a:ext cx="7956000" cy="5301901"/>
          </a:xfrm>
          <a:prstGeom prst="rect">
            <a:avLst/>
          </a:prstGeom>
          <a:solidFill>
            <a:srgbClr val="FFFFFF">
              <a:shade val="85000"/>
            </a:srgbClr>
          </a:solidFill>
          <a:ln w="190500" cap="sq">
            <a:solidFill>
              <a:srgbClr val="FFC000"/>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6" name="ZoneTexte 5">
            <a:extLst>
              <a:ext uri="{FF2B5EF4-FFF2-40B4-BE49-F238E27FC236}">
                <a16:creationId xmlns:a16="http://schemas.microsoft.com/office/drawing/2014/main" id="{5822EF47-C5D2-98DB-4435-D592E0EE0EB4}"/>
              </a:ext>
            </a:extLst>
          </p:cNvPr>
          <p:cNvSpPr txBox="1"/>
          <p:nvPr/>
        </p:nvSpPr>
        <p:spPr>
          <a:xfrm>
            <a:off x="7538246" y="5913120"/>
            <a:ext cx="5860762" cy="830997"/>
          </a:xfrm>
          <a:prstGeom prst="rect">
            <a:avLst/>
          </a:prstGeom>
          <a:noFill/>
        </p:spPr>
        <p:txBody>
          <a:bodyPr wrap="square" rtlCol="0">
            <a:spAutoFit/>
          </a:bodyPr>
          <a:lstStyle/>
          <a:p>
            <a:r>
              <a:rPr lang="fr-FR" sz="2400" b="1" i="1">
                <a:solidFill>
                  <a:srgbClr val="FFFF00"/>
                </a:solidFill>
              </a:rPr>
              <a:t>Vue aérienne de la plage de Palombaggia, Corse, France</a:t>
            </a:r>
            <a:endParaRPr lang="fr-FR" sz="2400" b="1" i="1" dirty="0">
              <a:solidFill>
                <a:srgbClr val="FFFF00"/>
              </a:solidFill>
            </a:endParaRPr>
          </a:p>
        </p:txBody>
      </p:sp>
    </p:spTree>
    <p:extLst>
      <p:ext uri="{BB962C8B-B14F-4D97-AF65-F5344CB8AC3E}">
        <p14:creationId xmlns:p14="http://schemas.microsoft.com/office/powerpoint/2010/main" val="702007867"/>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CCA4F401-5D9A-F3BF-AA34-7FB4F0744FFC}"/>
            </a:ext>
          </a:extLst>
        </p:cNvPr>
        <p:cNvGrpSpPr/>
        <p:nvPr/>
      </p:nvGrpSpPr>
      <p:grpSpPr>
        <a:xfrm>
          <a:off x="0" y="0"/>
          <a:ext cx="0" cy="0"/>
          <a:chOff x="0" y="0"/>
          <a:chExt cx="0" cy="0"/>
        </a:xfrm>
      </p:grpSpPr>
      <p:pic>
        <p:nvPicPr>
          <p:cNvPr id="3" name="Image 2" descr="Une image contenant plein air, nature, ciel, eau&#10;&#10;Le contenu généré par l’IA peut être incorrect.">
            <a:extLst>
              <a:ext uri="{FF2B5EF4-FFF2-40B4-BE49-F238E27FC236}">
                <a16:creationId xmlns:a16="http://schemas.microsoft.com/office/drawing/2014/main" id="{BAB8A2AD-5842-AD09-7BEC-9359544242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A8B6319-ACD5-C6AF-93AE-2BEF61A22D5E}"/>
              </a:ext>
            </a:extLst>
          </p:cNvPr>
          <p:cNvSpPr txBox="1"/>
          <p:nvPr/>
        </p:nvSpPr>
        <p:spPr>
          <a:xfrm>
            <a:off x="4315968" y="6156960"/>
            <a:ext cx="6425184" cy="461665"/>
          </a:xfrm>
          <a:prstGeom prst="rect">
            <a:avLst/>
          </a:prstGeom>
          <a:noFill/>
        </p:spPr>
        <p:txBody>
          <a:bodyPr wrap="square" rtlCol="0">
            <a:spAutoFit/>
          </a:bodyPr>
          <a:lstStyle/>
          <a:p>
            <a:r>
              <a:rPr lang="fr-FR" sz="2400" b="1" i="1">
                <a:solidFill>
                  <a:srgbClr val="FFFF00"/>
                </a:solidFill>
              </a:rPr>
              <a:t>: Plage vu Palombaggia</a:t>
            </a:r>
            <a:endParaRPr lang="fr-FR" sz="2400" b="1" i="1" dirty="0">
              <a:solidFill>
                <a:srgbClr val="FFFF00"/>
              </a:solidFill>
            </a:endParaRPr>
          </a:p>
        </p:txBody>
      </p:sp>
    </p:spTree>
    <p:extLst>
      <p:ext uri="{BB962C8B-B14F-4D97-AF65-F5344CB8AC3E}">
        <p14:creationId xmlns:p14="http://schemas.microsoft.com/office/powerpoint/2010/main" val="1920281277"/>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72AB7AE7-DBF7-214D-014C-242A33C48C22}"/>
            </a:ext>
          </a:extLst>
        </p:cNvPr>
        <p:cNvGrpSpPr/>
        <p:nvPr/>
      </p:nvGrpSpPr>
      <p:grpSpPr>
        <a:xfrm>
          <a:off x="0" y="0"/>
          <a:ext cx="0" cy="0"/>
          <a:chOff x="0" y="0"/>
          <a:chExt cx="0" cy="0"/>
        </a:xfrm>
      </p:grpSpPr>
      <p:pic>
        <p:nvPicPr>
          <p:cNvPr id="3" name="Image 2" descr="Une image contenant plein air, ciel, eau, arbre&#10;&#10;Le contenu généré par l’IA peut être incorrect.">
            <a:extLst>
              <a:ext uri="{FF2B5EF4-FFF2-40B4-BE49-F238E27FC236}">
                <a16:creationId xmlns:a16="http://schemas.microsoft.com/office/drawing/2014/main" id="{3CBB13E6-B235-147A-A587-109939ECEA5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9728" y="3145537"/>
            <a:ext cx="5311998" cy="2988000"/>
          </a:xfrm>
          <a:prstGeom prst="rect">
            <a:avLst/>
          </a:prstGeom>
          <a:solidFill>
            <a:srgbClr val="FFFFFF">
              <a:shade val="85000"/>
            </a:srgbClr>
          </a:solidFill>
          <a:ln w="190500" cap="rnd">
            <a:solidFill>
              <a:schemeClr val="accent3">
                <a:lumMod val="60000"/>
                <a:lumOff val="40000"/>
              </a:schemeClr>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5" name="Image 4" descr="Une image contenant plein air, ciel, rive, nature&#10;&#10;Le contenu généré par l’IA peut être incorrect.">
            <a:extLst>
              <a:ext uri="{FF2B5EF4-FFF2-40B4-BE49-F238E27FC236}">
                <a16:creationId xmlns:a16="http://schemas.microsoft.com/office/drawing/2014/main" id="{B911ED96-8BD0-2322-D77C-5932C20765E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73568" y="562121"/>
            <a:ext cx="4500000" cy="3002190"/>
          </a:xfrm>
          <a:prstGeom prst="rect">
            <a:avLst/>
          </a:prstGeom>
          <a:ln w="127000">
            <a:solidFill>
              <a:schemeClr val="accent5">
                <a:lumMod val="60000"/>
                <a:lumOff val="40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1724928830"/>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CE0DB5EC-8847-B2BC-9221-70EB9D8A5396}"/>
            </a:ext>
          </a:extLst>
        </p:cNvPr>
        <p:cNvGrpSpPr/>
        <p:nvPr/>
      </p:nvGrpSpPr>
      <p:grpSpPr>
        <a:xfrm>
          <a:off x="0" y="0"/>
          <a:ext cx="0" cy="0"/>
          <a:chOff x="0" y="0"/>
          <a:chExt cx="0" cy="0"/>
        </a:xfrm>
      </p:grpSpPr>
      <p:pic>
        <p:nvPicPr>
          <p:cNvPr id="3" name="Image 2" descr="Une image contenant plein air, nature, Reliefs côtiers et océaniques, côte&#10;&#10;Le contenu généré par l’IA peut être incorrect.">
            <a:extLst>
              <a:ext uri="{FF2B5EF4-FFF2-40B4-BE49-F238E27FC236}">
                <a16:creationId xmlns:a16="http://schemas.microsoft.com/office/drawing/2014/main" id="{FB29E52F-5C47-3B9D-1FFC-DCAA9032EF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0936" y="621817"/>
            <a:ext cx="4572000" cy="3052509"/>
          </a:xfrm>
          <a:prstGeom prst="rect">
            <a:avLst/>
          </a:prstGeom>
          <a:ln w="228600" cap="sq" cmpd="thickThin">
            <a:solidFill>
              <a:schemeClr val="bg1">
                <a:lumMod val="50000"/>
              </a:schemeClr>
            </a:solidFill>
            <a:prstDash val="solid"/>
            <a:miter lim="800000"/>
          </a:ln>
          <a:effectLst>
            <a:innerShdw blurRad="76200">
              <a:srgbClr val="000000"/>
            </a:innerShdw>
          </a:effectLst>
        </p:spPr>
      </p:pic>
      <p:pic>
        <p:nvPicPr>
          <p:cNvPr id="5" name="Image 4" descr="Une image contenant plein air, eau, ciel, paysage&#10;&#10;Le contenu généré par l’IA peut être incorrect.">
            <a:extLst>
              <a:ext uri="{FF2B5EF4-FFF2-40B4-BE49-F238E27FC236}">
                <a16:creationId xmlns:a16="http://schemas.microsoft.com/office/drawing/2014/main" id="{B00BC522-84F9-0B95-7930-919056F1824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97064" y="3270504"/>
            <a:ext cx="4464000" cy="2978172"/>
          </a:xfrm>
          <a:prstGeom prst="rect">
            <a:avLst/>
          </a:prstGeom>
          <a:ln w="228600" cap="sq" cmpd="thickThin">
            <a:solidFill>
              <a:schemeClr val="accent3">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1225992174"/>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F3A13184-D519-45EB-90B4-A9717432BB14}"/>
            </a:ext>
          </a:extLst>
        </p:cNvPr>
        <p:cNvGrpSpPr/>
        <p:nvPr/>
      </p:nvGrpSpPr>
      <p:grpSpPr>
        <a:xfrm>
          <a:off x="0" y="0"/>
          <a:ext cx="0" cy="0"/>
          <a:chOff x="0" y="0"/>
          <a:chExt cx="0" cy="0"/>
        </a:xfrm>
      </p:grpSpPr>
      <p:pic>
        <p:nvPicPr>
          <p:cNvPr id="3" name="Image 2" descr="Une image contenant plein air, eau, paysage, arbre&#10;&#10;Le contenu généré par l’IA peut être incorrect.">
            <a:extLst>
              <a:ext uri="{FF2B5EF4-FFF2-40B4-BE49-F238E27FC236}">
                <a16:creationId xmlns:a16="http://schemas.microsoft.com/office/drawing/2014/main" id="{10D2D16A-9AA3-EC23-DC8E-A10EF0D8C9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2069" y="3075432"/>
            <a:ext cx="4438080" cy="3312000"/>
          </a:xfrm>
          <a:prstGeom prst="rect">
            <a:avLst/>
          </a:prstGeom>
          <a:ln w="228600" cap="sq" cmpd="thickThin">
            <a:solidFill>
              <a:schemeClr val="bg2">
                <a:lumMod val="25000"/>
              </a:schemeClr>
            </a:solidFill>
            <a:prstDash val="solid"/>
            <a:miter lim="800000"/>
          </a:ln>
          <a:effectLst>
            <a:innerShdw blurRad="76200">
              <a:srgbClr val="000000"/>
            </a:innerShdw>
          </a:effectLst>
        </p:spPr>
      </p:pic>
      <p:pic>
        <p:nvPicPr>
          <p:cNvPr id="5" name="Image 4" descr="Une image contenant plein air, arbre, ciel, Tropiques&#10;&#10;Le contenu généré par l’IA peut être incorrect.">
            <a:extLst>
              <a:ext uri="{FF2B5EF4-FFF2-40B4-BE49-F238E27FC236}">
                <a16:creationId xmlns:a16="http://schemas.microsoft.com/office/drawing/2014/main" id="{1A2A9307-21F2-45CE-20F8-22DDB81939E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23931" y="524256"/>
            <a:ext cx="4716000" cy="3144000"/>
          </a:xfrm>
          <a:prstGeom prst="rect">
            <a:avLst/>
          </a:prstGeom>
          <a:ln w="228600" cap="sq" cmpd="thickThin">
            <a:solidFill>
              <a:srgbClr val="FF0000"/>
            </a:solidFill>
            <a:prstDash val="solid"/>
            <a:miter lim="800000"/>
          </a:ln>
          <a:effectLst>
            <a:innerShdw blurRad="76200">
              <a:srgbClr val="000000"/>
            </a:innerShdw>
          </a:effectLst>
        </p:spPr>
      </p:pic>
    </p:spTree>
    <p:extLst>
      <p:ext uri="{BB962C8B-B14F-4D97-AF65-F5344CB8AC3E}">
        <p14:creationId xmlns:p14="http://schemas.microsoft.com/office/powerpoint/2010/main" val="3447790027"/>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3DD5A59F-2A3F-FF52-133E-CB402B747F23}"/>
            </a:ext>
          </a:extLst>
        </p:cNvPr>
        <p:cNvGrpSpPr/>
        <p:nvPr/>
      </p:nvGrpSpPr>
      <p:grpSpPr>
        <a:xfrm>
          <a:off x="0" y="0"/>
          <a:ext cx="0" cy="0"/>
          <a:chOff x="0" y="0"/>
          <a:chExt cx="0" cy="0"/>
        </a:xfrm>
      </p:grpSpPr>
      <p:pic>
        <p:nvPicPr>
          <p:cNvPr id="3" name="Image 2" descr="Une image contenant plein air, eau, ciel, bleu vert&#10;&#10;Le contenu généré par l’IA peut être incorrect.">
            <a:extLst>
              <a:ext uri="{FF2B5EF4-FFF2-40B4-BE49-F238E27FC236}">
                <a16:creationId xmlns:a16="http://schemas.microsoft.com/office/drawing/2014/main" id="{E9953E95-23DC-468B-228A-A90DCD70C2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6280" y="590296"/>
            <a:ext cx="4896000" cy="3264000"/>
          </a:xfrm>
          <a:prstGeom prst="rect">
            <a:avLst/>
          </a:prstGeom>
          <a:ln w="228600" cap="sq" cmpd="thickThin">
            <a:solidFill>
              <a:srgbClr val="00B0F0"/>
            </a:solidFill>
            <a:prstDash val="solid"/>
            <a:miter lim="800000"/>
          </a:ln>
          <a:effectLst>
            <a:innerShdw blurRad="76200">
              <a:srgbClr val="000000"/>
            </a:innerShdw>
          </a:effectLst>
        </p:spPr>
      </p:pic>
      <p:pic>
        <p:nvPicPr>
          <p:cNvPr id="5" name="Image 4" descr="Une image contenant plein air, Reliefs côtiers et océaniques, nature, côte&#10;&#10;Le contenu généré par l’IA peut être incorrect.">
            <a:extLst>
              <a:ext uri="{FF2B5EF4-FFF2-40B4-BE49-F238E27FC236}">
                <a16:creationId xmlns:a16="http://schemas.microsoft.com/office/drawing/2014/main" id="{4B7D084D-46E4-B753-FA46-461130C8972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63156" y="3157728"/>
            <a:ext cx="4608000" cy="3072000"/>
          </a:xfrm>
          <a:prstGeom prst="rect">
            <a:avLst/>
          </a:prstGeom>
          <a:ln w="228600" cap="sq" cmpd="thickThin">
            <a:solidFill>
              <a:srgbClr val="C00000"/>
            </a:solidFill>
            <a:prstDash val="solid"/>
            <a:miter lim="800000"/>
          </a:ln>
          <a:effectLst>
            <a:innerShdw blurRad="76200">
              <a:srgbClr val="000000"/>
            </a:innerShdw>
          </a:effectLst>
        </p:spPr>
      </p:pic>
    </p:spTree>
    <p:extLst>
      <p:ext uri="{BB962C8B-B14F-4D97-AF65-F5344CB8AC3E}">
        <p14:creationId xmlns:p14="http://schemas.microsoft.com/office/powerpoint/2010/main" val="1988765371"/>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6DA9F1A4-DC61-3F3C-93A4-671E09DAC17B}"/>
            </a:ext>
          </a:extLst>
        </p:cNvPr>
        <p:cNvGrpSpPr/>
        <p:nvPr/>
      </p:nvGrpSpPr>
      <p:grpSpPr>
        <a:xfrm>
          <a:off x="0" y="0"/>
          <a:ext cx="0" cy="0"/>
          <a:chOff x="0" y="0"/>
          <a:chExt cx="0" cy="0"/>
        </a:xfrm>
      </p:grpSpPr>
      <p:pic>
        <p:nvPicPr>
          <p:cNvPr id="3" name="Image 2" descr="Une image contenant plein air, nature, ciel, eau&#10;&#10;Le contenu généré par l’IA peut être incorrect.">
            <a:extLst>
              <a:ext uri="{FF2B5EF4-FFF2-40B4-BE49-F238E27FC236}">
                <a16:creationId xmlns:a16="http://schemas.microsoft.com/office/drawing/2014/main" id="{3BCC4470-527A-B6FD-4156-02D63FAEC1D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18160" y="3429000"/>
            <a:ext cx="4572000" cy="3048000"/>
          </a:xfrm>
          <a:prstGeom prst="round2DiagRect">
            <a:avLst>
              <a:gd name="adj1" fmla="val 16667"/>
              <a:gd name="adj2" fmla="val 0"/>
            </a:avLst>
          </a:prstGeom>
          <a:ln w="88900" cap="sq">
            <a:solidFill>
              <a:srgbClr val="FF0000"/>
            </a:solidFill>
            <a:miter lim="800000"/>
          </a:ln>
          <a:effectLst>
            <a:outerShdw blurRad="254000" algn="tl" rotWithShape="0">
              <a:srgbClr val="000000">
                <a:alpha val="43000"/>
              </a:srgbClr>
            </a:outerShdw>
          </a:effectLst>
        </p:spPr>
      </p:pic>
      <p:pic>
        <p:nvPicPr>
          <p:cNvPr id="5" name="Image 4" descr="Une image contenant plein air, ciel, plage, rive&#10;&#10;Le contenu généré par l’IA peut être incorrect.">
            <a:extLst>
              <a:ext uri="{FF2B5EF4-FFF2-40B4-BE49-F238E27FC236}">
                <a16:creationId xmlns:a16="http://schemas.microsoft.com/office/drawing/2014/main" id="{92996ABF-12CA-6C6B-4662-2F3CC55BB5C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101842" y="381000"/>
            <a:ext cx="4572000" cy="3048000"/>
          </a:xfrm>
          <a:prstGeom prst="snip2DiagRect">
            <a:avLst/>
          </a:prstGeom>
          <a:solidFill>
            <a:srgbClr val="FFFFFF">
              <a:shade val="85000"/>
            </a:srgbClr>
          </a:solidFill>
          <a:ln w="88900" cap="sq">
            <a:solidFill>
              <a:schemeClr val="accent2">
                <a:lumMod val="60000"/>
                <a:lumOff val="40000"/>
              </a:schemeClr>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764979478"/>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C7783FC4-1D1A-32FC-E7E6-B308C3C361D0}"/>
            </a:ext>
          </a:extLst>
        </p:cNvPr>
        <p:cNvGrpSpPr/>
        <p:nvPr/>
      </p:nvGrpSpPr>
      <p:grpSpPr>
        <a:xfrm>
          <a:off x="0" y="0"/>
          <a:ext cx="0" cy="0"/>
          <a:chOff x="0" y="0"/>
          <a:chExt cx="0" cy="0"/>
        </a:xfrm>
      </p:grpSpPr>
      <p:pic>
        <p:nvPicPr>
          <p:cNvPr id="3" name="Image 2" descr="Une image contenant nuage, ciel, plein air, bâtiment&#10;&#10;Le contenu généré par l’IA peut être incorrect.">
            <a:extLst>
              <a:ext uri="{FF2B5EF4-FFF2-40B4-BE49-F238E27FC236}">
                <a16:creationId xmlns:a16="http://schemas.microsoft.com/office/drawing/2014/main" id="{3EDF6C85-7124-5BFF-A122-EA95B5406D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523" y="333000"/>
            <a:ext cx="4638969" cy="3096000"/>
          </a:xfrm>
          <a:prstGeom prst="rect">
            <a:avLst/>
          </a:prstGeom>
          <a:ln w="38100" cap="sq">
            <a:solidFill>
              <a:schemeClr val="tx1">
                <a:lumMod val="85000"/>
                <a:lumOff val="15000"/>
              </a:schemeClr>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F263E10-9A6A-B5CE-7EF8-FE4421BE7C9A}"/>
              </a:ext>
            </a:extLst>
          </p:cNvPr>
          <p:cNvSpPr txBox="1"/>
          <p:nvPr/>
        </p:nvSpPr>
        <p:spPr>
          <a:xfrm>
            <a:off x="926592" y="3429000"/>
            <a:ext cx="5023104" cy="461665"/>
          </a:xfrm>
          <a:prstGeom prst="rect">
            <a:avLst/>
          </a:prstGeom>
          <a:noFill/>
        </p:spPr>
        <p:txBody>
          <a:bodyPr wrap="square" rtlCol="0">
            <a:spAutoFit/>
          </a:bodyPr>
          <a:lstStyle/>
          <a:p>
            <a:r>
              <a:rPr lang="fr-FR" sz="2400" b="1" i="1"/>
              <a:t>Bastion Porto-Vecchio – </a:t>
            </a:r>
            <a:endParaRPr lang="fr-FR" sz="2400" b="1" i="1" dirty="0"/>
          </a:p>
        </p:txBody>
      </p:sp>
      <p:pic>
        <p:nvPicPr>
          <p:cNvPr id="6" name="Image 5" descr="Une image contenant plein air, scène, bâtiment, ciel&#10;&#10;Le contenu généré par l’IA peut être incorrect.">
            <a:extLst>
              <a:ext uri="{FF2B5EF4-FFF2-40B4-BE49-F238E27FC236}">
                <a16:creationId xmlns:a16="http://schemas.microsoft.com/office/drawing/2014/main" id="{D8154C76-EE9C-6D59-0011-CA5CA58F2F2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04510" y="3145536"/>
            <a:ext cx="4481784" cy="331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7700428D-A753-3349-4512-D9F2375E9007}"/>
              </a:ext>
            </a:extLst>
          </p:cNvPr>
          <p:cNvSpPr txBox="1"/>
          <p:nvPr/>
        </p:nvSpPr>
        <p:spPr>
          <a:xfrm>
            <a:off x="7705344" y="2705808"/>
            <a:ext cx="5108448" cy="461665"/>
          </a:xfrm>
          <a:prstGeom prst="rect">
            <a:avLst/>
          </a:prstGeom>
          <a:noFill/>
        </p:spPr>
        <p:txBody>
          <a:bodyPr wrap="square" rtlCol="0">
            <a:spAutoFit/>
          </a:bodyPr>
          <a:lstStyle/>
          <a:p>
            <a:r>
              <a:rPr lang="fr-FR" sz="2400" b="1" i="1">
                <a:solidFill>
                  <a:schemeClr val="bg1"/>
                </a:solidFill>
              </a:rPr>
              <a:t>Ville de Porto-Vecchio </a:t>
            </a:r>
            <a:endParaRPr lang="fr-FR" sz="2400" b="1" i="1" dirty="0">
              <a:solidFill>
                <a:schemeClr val="bg1"/>
              </a:solidFill>
            </a:endParaRPr>
          </a:p>
        </p:txBody>
      </p:sp>
    </p:spTree>
    <p:extLst>
      <p:ext uri="{BB962C8B-B14F-4D97-AF65-F5344CB8AC3E}">
        <p14:creationId xmlns:p14="http://schemas.microsoft.com/office/powerpoint/2010/main" val="3332831767"/>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2590C310-13EE-A072-A303-4C448AC3B9C1}"/>
            </a:ext>
          </a:extLst>
        </p:cNvPr>
        <p:cNvGrpSpPr/>
        <p:nvPr/>
      </p:nvGrpSpPr>
      <p:grpSpPr>
        <a:xfrm>
          <a:off x="0" y="0"/>
          <a:ext cx="0" cy="0"/>
          <a:chOff x="0" y="0"/>
          <a:chExt cx="0" cy="0"/>
        </a:xfrm>
      </p:grpSpPr>
      <p:pic>
        <p:nvPicPr>
          <p:cNvPr id="3" name="Image 2" descr="Une image contenant violet, plein air, paysage, fleur&#10;&#10;Le contenu généré par l’IA peut être incorrect.">
            <a:extLst>
              <a:ext uri="{FF2B5EF4-FFF2-40B4-BE49-F238E27FC236}">
                <a16:creationId xmlns:a16="http://schemas.microsoft.com/office/drawing/2014/main" id="{4843BB77-0423-8151-67E0-1F5A46F39A1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912" y="3429000"/>
            <a:ext cx="4591360" cy="3060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pic>
        <p:nvPicPr>
          <p:cNvPr id="5" name="Image 4" descr="Une image contenant plein air, ciel, paysage, montagne&#10;&#10;Le contenu généré par l’IA peut être incorrect.">
            <a:extLst>
              <a:ext uri="{FF2B5EF4-FFF2-40B4-BE49-F238E27FC236}">
                <a16:creationId xmlns:a16="http://schemas.microsoft.com/office/drawing/2014/main" id="{63DB854E-7027-13AD-713B-82D0E4D5A8C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22690" y="322272"/>
            <a:ext cx="4500000" cy="2997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345214926"/>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7CD1A042-8B1C-6CCA-037B-1545EC59D057}"/>
            </a:ext>
          </a:extLst>
        </p:cNvPr>
        <p:cNvGrpSpPr/>
        <p:nvPr/>
      </p:nvGrpSpPr>
      <p:grpSpPr>
        <a:xfrm>
          <a:off x="0" y="0"/>
          <a:ext cx="0" cy="0"/>
          <a:chOff x="0" y="0"/>
          <a:chExt cx="0" cy="0"/>
        </a:xfrm>
      </p:grpSpPr>
      <p:pic>
        <p:nvPicPr>
          <p:cNvPr id="5" name="Image 4" descr="Une image contenant bâtiment, plein air, plante, ciel&#10;&#10;Le contenu généré par l’IA peut être incorrect.">
            <a:extLst>
              <a:ext uri="{FF2B5EF4-FFF2-40B4-BE49-F238E27FC236}">
                <a16:creationId xmlns:a16="http://schemas.microsoft.com/office/drawing/2014/main" id="{B77B8123-F7A2-3B76-457B-A4607783E0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9976" y="335541"/>
            <a:ext cx="4608000" cy="3093459"/>
          </a:xfrm>
          <a:prstGeom prst="rect">
            <a:avLst/>
          </a:prstGeom>
          <a:ln w="38100" cap="sq">
            <a:solidFill>
              <a:schemeClr val="accent2">
                <a:lumMod val="60000"/>
                <a:lumOff val="40000"/>
              </a:schemeClr>
            </a:solidFill>
            <a:prstDash val="solid"/>
            <a:miter lim="800000"/>
          </a:ln>
          <a:effectLst>
            <a:outerShdw blurRad="50800" dist="38100" dir="2700000" algn="tl" rotWithShape="0">
              <a:srgbClr val="000000">
                <a:alpha val="43000"/>
              </a:srgbClr>
            </a:outerShdw>
          </a:effectLst>
        </p:spPr>
      </p:pic>
      <p:pic>
        <p:nvPicPr>
          <p:cNvPr id="7" name="Image 6" descr="Une image contenant bâtiment, plein air, scène, ciel&#10;&#10;Le contenu généré par l’IA peut être incorrect.">
            <a:extLst>
              <a:ext uri="{FF2B5EF4-FFF2-40B4-BE49-F238E27FC236}">
                <a16:creationId xmlns:a16="http://schemas.microsoft.com/office/drawing/2014/main" id="{05902F65-A1DC-8F15-6017-B00DD3CCEA3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024026" y="3429000"/>
            <a:ext cx="4706007" cy="315321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952005052"/>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8F865EE8-8155-1209-E306-8CF6A55DC735}"/>
            </a:ext>
          </a:extLst>
        </p:cNvPr>
        <p:cNvGrpSpPr/>
        <p:nvPr/>
      </p:nvGrpSpPr>
      <p:grpSpPr>
        <a:xfrm>
          <a:off x="0" y="0"/>
          <a:ext cx="0" cy="0"/>
          <a:chOff x="0" y="0"/>
          <a:chExt cx="0" cy="0"/>
        </a:xfrm>
      </p:grpSpPr>
      <p:pic>
        <p:nvPicPr>
          <p:cNvPr id="3" name="Image 2" descr="Une image contenant plein air, bâtiment, ciel, ville&#10;&#10;Le contenu généré par l’IA peut être incorrect.">
            <a:extLst>
              <a:ext uri="{FF2B5EF4-FFF2-40B4-BE49-F238E27FC236}">
                <a16:creationId xmlns:a16="http://schemas.microsoft.com/office/drawing/2014/main" id="{02F93389-A0DC-9346-09BD-91B49F1A2B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8354" y="3294888"/>
            <a:ext cx="4636453" cy="3096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5" name="Image 4" descr="Une image contenant plein air, eau, ciel, montagne&#10;&#10;Le contenu généré par l’IA peut être incorrect.">
            <a:extLst>
              <a:ext uri="{FF2B5EF4-FFF2-40B4-BE49-F238E27FC236}">
                <a16:creationId xmlns:a16="http://schemas.microsoft.com/office/drawing/2014/main" id="{0A3423E8-14C3-A3F4-386F-6DBADFCA937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13106" y="405000"/>
            <a:ext cx="4540540" cy="302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944684915"/>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AF6DDAE4-FC3E-0609-36E9-85C57793F886}"/>
            </a:ext>
          </a:extLst>
        </p:cNvPr>
        <p:cNvGrpSpPr/>
        <p:nvPr/>
      </p:nvGrpSpPr>
      <p:grpSpPr>
        <a:xfrm>
          <a:off x="0" y="0"/>
          <a:ext cx="0" cy="0"/>
          <a:chOff x="0" y="0"/>
          <a:chExt cx="0" cy="0"/>
        </a:xfrm>
      </p:grpSpPr>
      <p:pic>
        <p:nvPicPr>
          <p:cNvPr id="5" name="Image 4" descr="Une image contenant plein air, eau, paysage, nature&#10;&#10;Le contenu généré par l’IA peut être incorrect.">
            <a:extLst>
              <a:ext uri="{FF2B5EF4-FFF2-40B4-BE49-F238E27FC236}">
                <a16:creationId xmlns:a16="http://schemas.microsoft.com/office/drawing/2014/main" id="{5AB337D5-16A5-2ADA-F16D-F2F3BFD3A2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1616" y="1875999"/>
            <a:ext cx="7092000" cy="3106001"/>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7" name="Image 6" descr="Une image contenant ciel, plein air, table, bâtiment&#10;&#10;Le contenu généré par l’IA peut être incorrect.">
            <a:extLst>
              <a:ext uri="{FF2B5EF4-FFF2-40B4-BE49-F238E27FC236}">
                <a16:creationId xmlns:a16="http://schemas.microsoft.com/office/drawing/2014/main" id="{1DD767C2-25E9-AEED-CA26-3CF5DBE317A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62384" y="1076999"/>
            <a:ext cx="3528000" cy="4704000"/>
          </a:xfrm>
          <a:prstGeom prst="rect">
            <a:avLst/>
          </a:prstGeom>
          <a:ln w="38100" cap="sq">
            <a:solidFill>
              <a:schemeClr val="accent5">
                <a:lumMod val="40000"/>
                <a:lumOff val="60000"/>
              </a:schemeClr>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479113160"/>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CDFCE1D6-D194-38E6-6A95-DE85E1C52AA7}"/>
            </a:ext>
          </a:extLst>
        </p:cNvPr>
        <p:cNvGrpSpPr/>
        <p:nvPr/>
      </p:nvGrpSpPr>
      <p:grpSpPr>
        <a:xfrm>
          <a:off x="0" y="0"/>
          <a:ext cx="0" cy="0"/>
          <a:chOff x="0" y="0"/>
          <a:chExt cx="0" cy="0"/>
        </a:xfrm>
      </p:grpSpPr>
      <p:pic>
        <p:nvPicPr>
          <p:cNvPr id="3" name="Image 2" descr="Une image contenant plein air, sol, pierre, arche&#10;&#10;Le contenu généré par l’IA peut être incorrect.">
            <a:extLst>
              <a:ext uri="{FF2B5EF4-FFF2-40B4-BE49-F238E27FC236}">
                <a16:creationId xmlns:a16="http://schemas.microsoft.com/office/drawing/2014/main" id="{5034D017-A40E-DAEA-54CD-E40F3027118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282" y="1030536"/>
            <a:ext cx="3744000" cy="4992000"/>
          </a:xfrm>
          <a:prstGeom prst="rect">
            <a:avLst/>
          </a:prstGeom>
          <a:ln w="38100" cap="sq">
            <a:solidFill>
              <a:schemeClr val="tx2">
                <a:lumMod val="10000"/>
                <a:lumOff val="90000"/>
              </a:schemeClr>
            </a:solidFill>
            <a:prstDash val="solid"/>
            <a:miter lim="800000"/>
          </a:ln>
          <a:effectLst>
            <a:outerShdw blurRad="50800" dist="38100" dir="2700000" algn="tl" rotWithShape="0">
              <a:srgbClr val="000000">
                <a:alpha val="43000"/>
              </a:srgbClr>
            </a:outerShdw>
          </a:effectLst>
        </p:spPr>
      </p:pic>
      <p:pic>
        <p:nvPicPr>
          <p:cNvPr id="5" name="Image 4" descr="Une image contenant plein air, bâtiment, pot de fleurs, plante d’intérieur&#10;&#10;Le contenu généré par l’IA peut être incorrect.">
            <a:extLst>
              <a:ext uri="{FF2B5EF4-FFF2-40B4-BE49-F238E27FC236}">
                <a16:creationId xmlns:a16="http://schemas.microsoft.com/office/drawing/2014/main" id="{174F6403-5453-8E52-249A-544D0C708FF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26670" y="1939543"/>
            <a:ext cx="4464000" cy="2978914"/>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677634019"/>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2C7463FE-0072-A021-B47E-0F84EC7F541A}"/>
            </a:ext>
          </a:extLst>
        </p:cNvPr>
        <p:cNvGrpSpPr/>
        <p:nvPr/>
      </p:nvGrpSpPr>
      <p:grpSpPr>
        <a:xfrm>
          <a:off x="0" y="0"/>
          <a:ext cx="0" cy="0"/>
          <a:chOff x="0" y="0"/>
          <a:chExt cx="0" cy="0"/>
        </a:xfrm>
      </p:grpSpPr>
      <p:pic>
        <p:nvPicPr>
          <p:cNvPr id="5" name="Image 4" descr="Une image contenant plein air, Étendue d’eau, plage, Ressources d’eau&#10;&#10;Le contenu généré par l’IA peut être incorrect.">
            <a:extLst>
              <a:ext uri="{FF2B5EF4-FFF2-40B4-BE49-F238E27FC236}">
                <a16:creationId xmlns:a16="http://schemas.microsoft.com/office/drawing/2014/main" id="{A64855CA-ED3D-F7CE-AE4D-6CAE630FC33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912" y="3343656"/>
            <a:ext cx="5508000" cy="3098250"/>
          </a:xfrm>
          <a:prstGeom prst="round2DiagRect">
            <a:avLst>
              <a:gd name="adj1" fmla="val 16667"/>
              <a:gd name="adj2" fmla="val 0"/>
            </a:avLst>
          </a:prstGeom>
          <a:ln w="88900" cap="sq">
            <a:solidFill>
              <a:schemeClr val="tx2">
                <a:lumMod val="50000"/>
                <a:lumOff val="50000"/>
              </a:schemeClr>
            </a:solidFill>
            <a:miter lim="800000"/>
          </a:ln>
          <a:effectLst>
            <a:outerShdw blurRad="254000" algn="tl" rotWithShape="0">
              <a:srgbClr val="000000">
                <a:alpha val="43000"/>
              </a:srgbClr>
            </a:outerShdw>
          </a:effectLst>
        </p:spPr>
      </p:pic>
      <p:sp>
        <p:nvSpPr>
          <p:cNvPr id="6" name="ZoneTexte 5">
            <a:extLst>
              <a:ext uri="{FF2B5EF4-FFF2-40B4-BE49-F238E27FC236}">
                <a16:creationId xmlns:a16="http://schemas.microsoft.com/office/drawing/2014/main" id="{E0110849-03C9-637A-8A26-9D546B7A4A50}"/>
              </a:ext>
            </a:extLst>
          </p:cNvPr>
          <p:cNvSpPr txBox="1"/>
          <p:nvPr/>
        </p:nvSpPr>
        <p:spPr>
          <a:xfrm>
            <a:off x="316992" y="2881991"/>
            <a:ext cx="6632448" cy="461665"/>
          </a:xfrm>
          <a:prstGeom prst="rect">
            <a:avLst/>
          </a:prstGeom>
          <a:noFill/>
        </p:spPr>
        <p:txBody>
          <a:bodyPr wrap="square" rtlCol="0">
            <a:spAutoFit/>
          </a:bodyPr>
          <a:lstStyle/>
          <a:p>
            <a:r>
              <a:rPr lang="it-IT" sz="2400" b="1" i="1">
                <a:solidFill>
                  <a:srgbClr val="FFFF00"/>
                </a:solidFill>
              </a:rPr>
              <a:t>Plage de Santa Giulia vers Porto Vecchio</a:t>
            </a:r>
            <a:endParaRPr lang="fr-FR" sz="2400" b="1" i="1" dirty="0">
              <a:solidFill>
                <a:srgbClr val="FFFF00"/>
              </a:solidFill>
            </a:endParaRPr>
          </a:p>
        </p:txBody>
      </p:sp>
      <p:pic>
        <p:nvPicPr>
          <p:cNvPr id="8" name="Image 7" descr="Une image contenant plein air, ciel, bateau, embarcation&#10;&#10;Le contenu généré par l’IA peut être incorrect.">
            <a:extLst>
              <a:ext uri="{FF2B5EF4-FFF2-40B4-BE49-F238E27FC236}">
                <a16:creationId xmlns:a16="http://schemas.microsoft.com/office/drawing/2014/main" id="{AD243174-7A01-2DF2-78ED-9CB046B2854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71360" y="369000"/>
            <a:ext cx="4762083" cy="3060000"/>
          </a:xfrm>
          <a:prstGeom prst="snip2DiagRect">
            <a:avLst/>
          </a:prstGeom>
          <a:solidFill>
            <a:srgbClr val="FFFFFF">
              <a:shade val="85000"/>
            </a:srgbClr>
          </a:solidFill>
          <a:ln w="88900" cap="sq">
            <a:solidFill>
              <a:schemeClr val="accent2">
                <a:lumMod val="60000"/>
                <a:lumOff val="40000"/>
              </a:schemeClr>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444693664"/>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lumMod val="75000"/>
            </a:schemeClr>
          </a:fgClr>
          <a:bgClr>
            <a:schemeClr val="bg1"/>
          </a:bgClr>
        </a:pattFill>
        <a:effectLst/>
      </p:bgPr>
    </p:bg>
    <p:spTree>
      <p:nvGrpSpPr>
        <p:cNvPr id="1" name="">
          <a:extLst>
            <a:ext uri="{FF2B5EF4-FFF2-40B4-BE49-F238E27FC236}">
              <a16:creationId xmlns:a16="http://schemas.microsoft.com/office/drawing/2014/main" id="{A66C494B-FF90-0199-4228-11BF51F8654E}"/>
            </a:ext>
          </a:extLst>
        </p:cNvPr>
        <p:cNvGrpSpPr/>
        <p:nvPr/>
      </p:nvGrpSpPr>
      <p:grpSpPr>
        <a:xfrm>
          <a:off x="0" y="0"/>
          <a:ext cx="0" cy="0"/>
          <a:chOff x="0" y="0"/>
          <a:chExt cx="0" cy="0"/>
        </a:xfrm>
      </p:grpSpPr>
      <p:pic>
        <p:nvPicPr>
          <p:cNvPr id="3" name="Image 2" descr="Une image contenant plein air, eau, port, paysage&#10;&#10;Le contenu généré par l’IA peut être incorrect.">
            <a:extLst>
              <a:ext uri="{FF2B5EF4-FFF2-40B4-BE49-F238E27FC236}">
                <a16:creationId xmlns:a16="http://schemas.microsoft.com/office/drawing/2014/main" id="{3728645A-56DC-C5F0-9E42-FF075D1621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5760" y="3663045"/>
            <a:ext cx="6516000" cy="291658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5" name="Image 4" descr="Une image contenant plein air, bateau, ciel, bâtiment&#10;&#10;Le contenu généré par l’IA peut être incorrect.">
            <a:extLst>
              <a:ext uri="{FF2B5EF4-FFF2-40B4-BE49-F238E27FC236}">
                <a16:creationId xmlns:a16="http://schemas.microsoft.com/office/drawing/2014/main" id="{1CEA5A50-269C-DC75-F9D4-37A1B29E92D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49984" y="327143"/>
            <a:ext cx="4691468" cy="3204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258559754"/>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2CCFCF47-D379-B0B2-0059-38BD61B4D551}"/>
            </a:ext>
          </a:extLst>
        </p:cNvPr>
        <p:cNvGrpSpPr/>
        <p:nvPr/>
      </p:nvGrpSpPr>
      <p:grpSpPr>
        <a:xfrm>
          <a:off x="0" y="0"/>
          <a:ext cx="0" cy="0"/>
          <a:chOff x="0" y="0"/>
          <a:chExt cx="0" cy="0"/>
        </a:xfrm>
      </p:grpSpPr>
      <p:pic>
        <p:nvPicPr>
          <p:cNvPr id="3" name="Image 2" descr="Une image contenant plein air, ciel, montagne, arbre&#10;&#10;Le contenu généré par l’IA peut être incorrect.">
            <a:extLst>
              <a:ext uri="{FF2B5EF4-FFF2-40B4-BE49-F238E27FC236}">
                <a16:creationId xmlns:a16="http://schemas.microsoft.com/office/drawing/2014/main" id="{F181BDE4-5519-963D-E32F-BEC83B01B4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9253" y="363153"/>
            <a:ext cx="4284000" cy="2956377"/>
          </a:xfrm>
          <a:prstGeom prst="roundRect">
            <a:avLst>
              <a:gd name="adj" fmla="val 16667"/>
            </a:avLst>
          </a:prstGeom>
          <a:ln w="101600">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 name="Image 4" descr="Une image contenant plein air, bâtiment, ciel, table&#10;&#10;Le contenu généré par l’IA peut être incorrect.">
            <a:extLst>
              <a:ext uri="{FF2B5EF4-FFF2-40B4-BE49-F238E27FC236}">
                <a16:creationId xmlns:a16="http://schemas.microsoft.com/office/drawing/2014/main" id="{02FDF2B2-A2F9-93F8-418F-C74A368C4AE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11092" y="0"/>
            <a:ext cx="4411655" cy="3168000"/>
          </a:xfrm>
          <a:prstGeom prst="roundRect">
            <a:avLst>
              <a:gd name="adj" fmla="val 16667"/>
            </a:avLst>
          </a:prstGeom>
          <a:ln w="168275">
            <a:solidFill>
              <a:schemeClr val="bg1"/>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7" name="Image 6" descr="Une image contenant plein air, bâtiment, scène, ciel&#10;&#10;Le contenu généré par l’IA peut être incorrect.">
            <a:extLst>
              <a:ext uri="{FF2B5EF4-FFF2-40B4-BE49-F238E27FC236}">
                <a16:creationId xmlns:a16="http://schemas.microsoft.com/office/drawing/2014/main" id="{6CE492FA-53D8-4E74-7912-55CC737BE5C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155067" y="3538471"/>
            <a:ext cx="4356000" cy="3028812"/>
          </a:xfrm>
          <a:prstGeom prst="ellipse">
            <a:avLst/>
          </a:prstGeom>
          <a:ln w="63500" cap="rnd">
            <a:solidFill>
              <a:schemeClr val="tx2">
                <a:lumMod val="50000"/>
                <a:lumOff val="5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639351469"/>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3E1D6104-DE9B-38FE-BB4A-71D02140BFCD}"/>
            </a:ext>
          </a:extLst>
        </p:cNvPr>
        <p:cNvGrpSpPr/>
        <p:nvPr/>
      </p:nvGrpSpPr>
      <p:grpSpPr>
        <a:xfrm>
          <a:off x="0" y="0"/>
          <a:ext cx="0" cy="0"/>
          <a:chOff x="0" y="0"/>
          <a:chExt cx="0" cy="0"/>
        </a:xfrm>
      </p:grpSpPr>
      <p:pic>
        <p:nvPicPr>
          <p:cNvPr id="3" name="Image 2" descr="Une image contenant plein air, bâtiment, pot de fleurs, fenêtre&#10;&#10;Le contenu généré par l’IA peut être incorrect.">
            <a:extLst>
              <a:ext uri="{FF2B5EF4-FFF2-40B4-BE49-F238E27FC236}">
                <a16:creationId xmlns:a16="http://schemas.microsoft.com/office/drawing/2014/main" id="{7EAF8C4D-1334-C522-54CF-FB3B5F5B5C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9038" y="524335"/>
            <a:ext cx="4680000" cy="3104736"/>
          </a:xfrm>
          <a:prstGeom prst="rect">
            <a:avLst/>
          </a:prstGeom>
          <a:ln w="228600" cap="sq" cmpd="thickThin">
            <a:solidFill>
              <a:srgbClr val="FFFF00"/>
            </a:solidFill>
            <a:prstDash val="solid"/>
            <a:miter lim="800000"/>
          </a:ln>
          <a:effectLst>
            <a:innerShdw blurRad="76200">
              <a:srgbClr val="000000"/>
            </a:innerShdw>
          </a:effectLst>
        </p:spPr>
      </p:pic>
      <p:pic>
        <p:nvPicPr>
          <p:cNvPr id="5" name="Image 4" descr="Une image contenant plein air, bâtiment, rue, route&#10;&#10;Le contenu généré par l’IA peut être incorrect.">
            <a:extLst>
              <a:ext uri="{FF2B5EF4-FFF2-40B4-BE49-F238E27FC236}">
                <a16:creationId xmlns:a16="http://schemas.microsoft.com/office/drawing/2014/main" id="{4BEBBDBF-A8DA-2FA1-2195-7227D4851E7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32962" y="3429000"/>
            <a:ext cx="4500000" cy="2973643"/>
          </a:xfrm>
          <a:prstGeom prst="rect">
            <a:avLst/>
          </a:prstGeom>
          <a:ln w="228600" cap="sq" cmpd="thickThin">
            <a:solidFill>
              <a:schemeClr val="accent3">
                <a:lumMod val="60000"/>
                <a:lumOff val="4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1061654569"/>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A9ADD047-2D32-FEFB-DE6E-54DBF774F3D1}"/>
            </a:ext>
          </a:extLst>
        </p:cNvPr>
        <p:cNvGrpSpPr/>
        <p:nvPr/>
      </p:nvGrpSpPr>
      <p:grpSpPr>
        <a:xfrm>
          <a:off x="0" y="0"/>
          <a:ext cx="0" cy="0"/>
          <a:chOff x="0" y="0"/>
          <a:chExt cx="0" cy="0"/>
        </a:xfrm>
      </p:grpSpPr>
      <p:pic>
        <p:nvPicPr>
          <p:cNvPr id="3" name="Image 2" descr="Une image contenant intérieur&#10;&#10;Le contenu généré par l’IA peut être incorrect.">
            <a:extLst>
              <a:ext uri="{FF2B5EF4-FFF2-40B4-BE49-F238E27FC236}">
                <a16:creationId xmlns:a16="http://schemas.microsoft.com/office/drawing/2014/main" id="{374A6140-1D3F-3CBA-4815-C3BC9A30EB6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7168" y="3294888"/>
            <a:ext cx="4428000" cy="2977935"/>
          </a:xfrm>
          <a:prstGeom prst="rect">
            <a:avLst/>
          </a:prstGeom>
          <a:ln w="228600" cap="sq" cmpd="thickThin">
            <a:solidFill>
              <a:schemeClr val="bg1"/>
            </a:solidFill>
            <a:prstDash val="solid"/>
            <a:miter lim="800000"/>
          </a:ln>
          <a:effectLst>
            <a:innerShdw blurRad="76200">
              <a:srgbClr val="000000"/>
            </a:innerShdw>
          </a:effectLst>
        </p:spPr>
      </p:pic>
      <p:pic>
        <p:nvPicPr>
          <p:cNvPr id="5" name="Image 4" descr="Une image contenant plein air, ciel, montagne, lac&#10;&#10;Le contenu généré par l’IA peut être incorrect.">
            <a:extLst>
              <a:ext uri="{FF2B5EF4-FFF2-40B4-BE49-F238E27FC236}">
                <a16:creationId xmlns:a16="http://schemas.microsoft.com/office/drawing/2014/main" id="{3639DC04-275C-8366-896F-16C271FE4E2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04832" y="536480"/>
            <a:ext cx="4680000" cy="3068195"/>
          </a:xfrm>
          <a:prstGeom prst="rect">
            <a:avLst/>
          </a:prstGeom>
          <a:ln w="228600" cap="sq" cmpd="thickThin">
            <a:solidFill>
              <a:schemeClr val="accent2"/>
            </a:solidFill>
            <a:prstDash val="solid"/>
            <a:miter lim="800000"/>
          </a:ln>
          <a:effectLst>
            <a:innerShdw blurRad="76200">
              <a:srgbClr val="000000"/>
            </a:innerShdw>
          </a:effectLst>
        </p:spPr>
      </p:pic>
    </p:spTree>
    <p:extLst>
      <p:ext uri="{BB962C8B-B14F-4D97-AF65-F5344CB8AC3E}">
        <p14:creationId xmlns:p14="http://schemas.microsoft.com/office/powerpoint/2010/main" val="1937948309"/>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EC65D157-265C-E94A-12F7-92D769D58B5E}"/>
            </a:ext>
          </a:extLst>
        </p:cNvPr>
        <p:cNvGrpSpPr/>
        <p:nvPr/>
      </p:nvGrpSpPr>
      <p:grpSpPr>
        <a:xfrm>
          <a:off x="0" y="0"/>
          <a:ext cx="0" cy="0"/>
          <a:chOff x="0" y="0"/>
          <a:chExt cx="0" cy="0"/>
        </a:xfrm>
      </p:grpSpPr>
      <p:pic>
        <p:nvPicPr>
          <p:cNvPr id="3" name="Image 2" descr="Une image contenant plein air, ciel, bâtiment, arbre&#10;&#10;Le contenu généré par l’IA peut être incorrect.">
            <a:extLst>
              <a:ext uri="{FF2B5EF4-FFF2-40B4-BE49-F238E27FC236}">
                <a16:creationId xmlns:a16="http://schemas.microsoft.com/office/drawing/2014/main" id="{9F5D49CD-BAC4-4F00-56E2-7ECB6EEA30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0083" y="573024"/>
            <a:ext cx="4570753" cy="3312000"/>
          </a:xfrm>
          <a:prstGeom prst="rect">
            <a:avLst/>
          </a:prstGeom>
          <a:ln w="228600" cap="sq" cmpd="thickThin">
            <a:solidFill>
              <a:srgbClr val="00B050"/>
            </a:solidFill>
            <a:prstDash val="solid"/>
            <a:miter lim="800000"/>
          </a:ln>
          <a:effectLst>
            <a:innerShdw blurRad="76200">
              <a:srgbClr val="000000"/>
            </a:innerShdw>
          </a:effectLst>
        </p:spPr>
      </p:pic>
      <p:pic>
        <p:nvPicPr>
          <p:cNvPr id="5" name="Image 4" descr="Une image contenant plein air, bâtiment, ciel, tente&#10;&#10;Le contenu généré par l’IA peut être incorrect.">
            <a:extLst>
              <a:ext uri="{FF2B5EF4-FFF2-40B4-BE49-F238E27FC236}">
                <a16:creationId xmlns:a16="http://schemas.microsoft.com/office/drawing/2014/main" id="{A5519EBD-1E7F-B726-40AC-E42562E8276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51917" y="3270504"/>
            <a:ext cx="4320000" cy="3068460"/>
          </a:xfrm>
          <a:prstGeom prst="rect">
            <a:avLst/>
          </a:prstGeom>
          <a:ln w="228600" cap="sq" cmpd="thickThin">
            <a:solidFill>
              <a:schemeClr val="accent2">
                <a:lumMod val="75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3525381308"/>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C98520FB-3373-A35C-BF23-AAE94614F89C}"/>
            </a:ext>
          </a:extLst>
        </p:cNvPr>
        <p:cNvGrpSpPr/>
        <p:nvPr/>
      </p:nvGrpSpPr>
      <p:grpSpPr>
        <a:xfrm>
          <a:off x="0" y="0"/>
          <a:ext cx="0" cy="0"/>
          <a:chOff x="0" y="0"/>
          <a:chExt cx="0" cy="0"/>
        </a:xfrm>
      </p:grpSpPr>
      <p:pic>
        <p:nvPicPr>
          <p:cNvPr id="3" name="Image 2" descr="Une image contenant plein air, bâtiment, arbre, ciel&#10;&#10;Le contenu généré par l’IA peut être incorrect.">
            <a:extLst>
              <a:ext uri="{FF2B5EF4-FFF2-40B4-BE49-F238E27FC236}">
                <a16:creationId xmlns:a16="http://schemas.microsoft.com/office/drawing/2014/main" id="{11BEC9F5-393A-65E8-899A-F4CE10E273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5345" y="548719"/>
            <a:ext cx="4392000" cy="2993775"/>
          </a:xfrm>
          <a:prstGeom prst="rect">
            <a:avLst/>
          </a:prstGeom>
          <a:ln w="228600" cap="sq" cmpd="thickThin">
            <a:solidFill>
              <a:srgbClr val="FFFF00"/>
            </a:solidFill>
            <a:prstDash val="solid"/>
            <a:miter lim="800000"/>
          </a:ln>
          <a:effectLst>
            <a:innerShdw blurRad="76200">
              <a:srgbClr val="000000"/>
            </a:innerShdw>
          </a:effectLst>
        </p:spPr>
      </p:pic>
      <p:pic>
        <p:nvPicPr>
          <p:cNvPr id="5" name="Image 4" descr="Une image contenant arbre, plein air, texte, bâtiment&#10;&#10;Le contenu généré par l’IA peut être incorrect.">
            <a:extLst>
              <a:ext uri="{FF2B5EF4-FFF2-40B4-BE49-F238E27FC236}">
                <a16:creationId xmlns:a16="http://schemas.microsoft.com/office/drawing/2014/main" id="{5221AB5C-789E-946C-7454-F3D50819BDC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24657" y="3387046"/>
            <a:ext cx="4428000" cy="29405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Tree>
    <p:extLst>
      <p:ext uri="{BB962C8B-B14F-4D97-AF65-F5344CB8AC3E}">
        <p14:creationId xmlns:p14="http://schemas.microsoft.com/office/powerpoint/2010/main" val="515107270"/>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4FD173C9-ADE1-8998-B933-38B0CBC8DC17}"/>
            </a:ext>
          </a:extLst>
        </p:cNvPr>
        <p:cNvGrpSpPr/>
        <p:nvPr/>
      </p:nvGrpSpPr>
      <p:grpSpPr>
        <a:xfrm>
          <a:off x="0" y="0"/>
          <a:ext cx="0" cy="0"/>
          <a:chOff x="0" y="0"/>
          <a:chExt cx="0" cy="0"/>
        </a:xfrm>
      </p:grpSpPr>
      <p:pic>
        <p:nvPicPr>
          <p:cNvPr id="3" name="Image 2" descr="Une image contenant assiette, plat, nourriture, Restauration rapide&#10;&#10;Le contenu généré par l’IA peut être incorrect.">
            <a:extLst>
              <a:ext uri="{FF2B5EF4-FFF2-40B4-BE49-F238E27FC236}">
                <a16:creationId xmlns:a16="http://schemas.microsoft.com/office/drawing/2014/main" id="{0DC30AFF-9607-D0BA-1E2F-116DA03209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14000" y="1179286"/>
            <a:ext cx="8964000" cy="4670647"/>
          </a:xfrm>
          <a:prstGeom prst="ellipse">
            <a:avLst/>
          </a:prstGeom>
          <a:ln w="63500" cap="rnd">
            <a:solidFill>
              <a:schemeClr val="accent5">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0861C712-A3D8-890B-A658-21A81BEECDCB}"/>
              </a:ext>
            </a:extLst>
          </p:cNvPr>
          <p:cNvSpPr txBox="1"/>
          <p:nvPr/>
        </p:nvSpPr>
        <p:spPr>
          <a:xfrm>
            <a:off x="365760" y="225179"/>
            <a:ext cx="10960608" cy="954107"/>
          </a:xfrm>
          <a:prstGeom prst="rect">
            <a:avLst/>
          </a:prstGeom>
          <a:noFill/>
        </p:spPr>
        <p:txBody>
          <a:bodyPr wrap="square" rtlCol="0">
            <a:spAutoFit/>
          </a:bodyPr>
          <a:lstStyle/>
          <a:p>
            <a:r>
              <a:rPr lang="fr-FR" sz="2800" b="1" i="1" dirty="0">
                <a:solidFill>
                  <a:srgbClr val="FFFF00"/>
                </a:solidFill>
              </a:rPr>
              <a:t>Sur Une suggestion De </a:t>
            </a:r>
            <a:r>
              <a:rPr lang="fr-FR" sz="2800" b="1" i="1" dirty="0" err="1">
                <a:solidFill>
                  <a:srgbClr val="FFFF00"/>
                </a:solidFill>
              </a:rPr>
              <a:t>JackDidier</a:t>
            </a:r>
            <a:endParaRPr lang="fr-FR" sz="2800" b="1" i="1" dirty="0">
              <a:solidFill>
                <a:srgbClr val="FFFF00"/>
              </a:solidFill>
            </a:endParaRPr>
          </a:p>
          <a:p>
            <a:r>
              <a:rPr lang="fr-FR" sz="2800" b="1" i="1" dirty="0">
                <a:solidFill>
                  <a:srgbClr val="FFFF00"/>
                </a:solidFill>
              </a:rPr>
              <a:t>Lorient Vous A Présenté La Plage De </a:t>
            </a:r>
            <a:r>
              <a:rPr lang="fr-FR" sz="2800" b="1" i="1" dirty="0" err="1">
                <a:solidFill>
                  <a:srgbClr val="FFFF00"/>
                </a:solidFill>
              </a:rPr>
              <a:t>Palombaggia</a:t>
            </a:r>
            <a:r>
              <a:rPr lang="fr-FR" sz="2800" b="1" i="1" dirty="0">
                <a:solidFill>
                  <a:srgbClr val="FFFF00"/>
                </a:solidFill>
              </a:rPr>
              <a:t> – Port - </a:t>
            </a:r>
            <a:r>
              <a:rPr lang="fr-FR" sz="2800" b="1" i="1" dirty="0" err="1">
                <a:solidFill>
                  <a:srgbClr val="FFFF00"/>
                </a:solidFill>
              </a:rPr>
              <a:t>Vécchio</a:t>
            </a:r>
            <a:endParaRPr lang="fr-FR" sz="2800" b="1" i="1" dirty="0">
              <a:solidFill>
                <a:srgbClr val="FFFF00"/>
              </a:solidFill>
            </a:endParaRPr>
          </a:p>
        </p:txBody>
      </p:sp>
      <p:sp>
        <p:nvSpPr>
          <p:cNvPr id="5" name="ZoneTexte 4">
            <a:extLst>
              <a:ext uri="{FF2B5EF4-FFF2-40B4-BE49-F238E27FC236}">
                <a16:creationId xmlns:a16="http://schemas.microsoft.com/office/drawing/2014/main" id="{14777305-5230-7ED8-94E5-7240C4733994}"/>
              </a:ext>
            </a:extLst>
          </p:cNvPr>
          <p:cNvSpPr txBox="1"/>
          <p:nvPr/>
        </p:nvSpPr>
        <p:spPr>
          <a:xfrm>
            <a:off x="2950464" y="5912084"/>
            <a:ext cx="11631168" cy="523220"/>
          </a:xfrm>
          <a:prstGeom prst="rect">
            <a:avLst/>
          </a:prstGeom>
          <a:noFill/>
        </p:spPr>
        <p:txBody>
          <a:bodyPr wrap="square" rtlCol="0">
            <a:spAutoFit/>
          </a:bodyPr>
          <a:lstStyle/>
          <a:p>
            <a:r>
              <a:rPr lang="fr-FR" sz="2800" b="1" i="1" dirty="0">
                <a:solidFill>
                  <a:srgbClr val="FFFF00"/>
                </a:solidFill>
              </a:rPr>
              <a:t>Les Images Et Le Son Du Net - Daniel</a:t>
            </a:r>
          </a:p>
        </p:txBody>
      </p:sp>
    </p:spTree>
    <p:extLst>
      <p:ext uri="{BB962C8B-B14F-4D97-AF65-F5344CB8AC3E}">
        <p14:creationId xmlns:p14="http://schemas.microsoft.com/office/powerpoint/2010/main" val="3546086745"/>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116</TotalTime>
  <Words>140</Words>
  <Application>Microsoft Office PowerPoint</Application>
  <PresentationFormat>Grand écran</PresentationFormat>
  <Paragraphs>15</Paragraphs>
  <Slides>28</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28</vt:i4>
      </vt:variant>
    </vt:vector>
  </HeadingPairs>
  <TitlesOfParts>
    <vt:vector size="32"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2025-02-28T10:54:19Z</dcterms:created>
  <dcterms:modified xsi:type="dcterms:W3CDTF">2025-03-09T09:33:46Z</dcterms:modified>
</cp:coreProperties>
</file>