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7" r:id="rId4"/>
    <p:sldId id="256" r:id="rId5"/>
    <p:sldId id="258" r:id="rId6"/>
    <p:sldId id="259" r:id="rId7"/>
    <p:sldId id="260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08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70E29D-1088-D432-8640-5173075276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FCDBC06-9E41-22C2-E0E2-39A44E55DD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4159CB-8B3F-472C-18C3-6821D4E5D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E0AF-D8DE-4183-976C-13FA269EB7F3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948649F-4BE0-47D6-79B6-E2A4A1269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448B1B2-9910-0D59-0372-FDE51EB6A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EF09A-C9D2-4287-B417-C9F08CDEA1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8506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FE2842-20CA-2C2A-B984-22A2FBB9A3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3E09417-0FE9-5A98-7AAC-A3F24B73D0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8F6BFF3-5501-5722-6D20-1371D2885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E0AF-D8DE-4183-976C-13FA269EB7F3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13AC47A-12DD-41F0-07D8-B45C0EC4A5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3FCCB14-EB0A-94A2-998D-AD5C32E6BB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EF09A-C9D2-4287-B417-C9F08CDEA1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0936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76D9FF-C3EB-3559-8672-DCFEB55EB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0752D97-20E9-4E8D-AACF-204352821F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015A2F-4584-0E38-714F-02A8788015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E0AF-D8DE-4183-976C-13FA269EB7F3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112B59C-EA23-1D54-DBB3-AA8AE807E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EF96DC2-35B6-2A2C-370E-1C5F8470D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EF09A-C9D2-4287-B417-C9F08CDEA1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986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96BB1C-5DCF-CCD3-9A6E-01335FD94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3D54AA9-B036-95D1-5707-BE8D2EF48D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4B288B7-6B4F-1BDC-6088-6F8CC43A66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18A454D-BB79-1CD3-D608-FC1A148F1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E0AF-D8DE-4183-976C-13FA269EB7F3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3F1BF31-91E8-84B4-B84B-8DCE947A0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5AB198F-4690-22C2-7E9F-9EEDAC0D9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EF09A-C9D2-4287-B417-C9F08CDEA1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817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246B6B-0B59-7982-F24A-884C2BAD0C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C8C7870-3630-7454-C71F-721D55330C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708B2E-1594-42AA-E033-01B23ED3D4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F1C7574-2FA2-9FCC-A16C-2103533DE7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320604A-E62D-E5B9-C036-42F567EFA0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B6A9BE0-B155-6A25-09F5-795D1193C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E0AF-D8DE-4183-976C-13FA269EB7F3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7439060-62BC-7534-6E81-897A0FAEAC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3502100-F9F5-C666-2AF0-8B6F6EBD1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EF09A-C9D2-4287-B417-C9F08CDEA1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8924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5BDBB0-52C3-BA46-BB0E-1E44803863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0A3A2AB-5F0A-1102-5AC0-6393A3D68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E0AF-D8DE-4183-976C-13FA269EB7F3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529EB15-8870-F514-53D4-C26109BF7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B0A27DF-4C23-D7F1-BAA0-4B0C13621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EF09A-C9D2-4287-B417-C9F08CDEA1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000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1C976DB-C1E1-C92D-3D7C-647EEB69DB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E0AF-D8DE-4183-976C-13FA269EB7F3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033001C-6126-F693-4E40-BCE956C11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B403705-F38D-AB05-11B1-1488127C0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EF09A-C9D2-4287-B417-C9F08CDEA1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992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75E4F4-A106-0B58-F63B-AD35201805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D115968-754B-F6AA-3896-179292CDC7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AC2D7A9-A18A-3AAA-826A-8C4FA08514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E52AB7D-2088-DF43-61A0-1B6B88F974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E0AF-D8DE-4183-976C-13FA269EB7F3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25488C9-CDE1-09D5-B27B-656AD9A2AD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C9F1BAB-B9E2-C2AA-E218-368164B34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EF09A-C9D2-4287-B417-C9F08CDEA1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1541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31CDB3-FFD7-2F47-1A22-557FAEFE5C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9BB0F29-C860-58B5-E3A2-FC5160DC12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3438A05-A182-1461-2B41-DE559855AF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8F223AD-0AD8-DB26-7F3F-3C3801366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E0AF-D8DE-4183-976C-13FA269EB7F3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C64CC07-F062-5814-01B7-D1B3F794B9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A8EE1C7-2C44-3F60-E8BB-063FBA55D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EF09A-C9D2-4287-B417-C9F08CDEA1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994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C9EF43-2C9C-939D-8E9A-B8861A2B3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AABE955-BB24-40CD-A79A-25AFB9B3E4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493F72D-60F4-ED04-FD59-7D4C59D39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E0AF-D8DE-4183-976C-13FA269EB7F3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B6B6277-1574-7AB2-159B-FF89320FF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F697EF5-A76D-01ED-4CC4-9064A2D928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EF09A-C9D2-4287-B417-C9F08CDEA1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7425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D9481DB-97C2-1545-E12F-44C20C1051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058DD69-C700-B3CB-E2B1-2728327217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90C0A18-D8D9-418E-2144-49C99C9FC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E0AF-D8DE-4183-976C-13FA269EB7F3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F4D4C6E-C481-1097-63BC-155B238483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C999FA8-5AA2-B027-8F0D-0E1251DF8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EF09A-C9D2-4287-B417-C9F08CDEA1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7936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DDE4D1A-5928-5923-8A2E-F8D8E1BA8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7505F1-CF1C-18BB-67F3-C6ACDA3575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692F7D-6EEF-0C9D-AB0C-B7F85E962E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55E0AF-D8DE-4183-976C-13FA269EB7F3}" type="datetimeFigureOut">
              <a:rPr lang="fr-FR" smtClean="0"/>
              <a:t>13/03/2025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6AAB72-2D63-AB85-7E17-03E18AA630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C96E901-2EC6-ABF1-A033-D3B268EF85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4EF09A-C9D2-4287-B417-C9F08CDEA1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9653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9880074-E44E-7338-D300-11F44E47C9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4739" y="495457"/>
            <a:ext cx="8382521" cy="55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DD03811-4F46-7308-0DBB-FACD064DBFA3}"/>
              </a:ext>
            </a:extLst>
          </p:cNvPr>
          <p:cNvSpPr/>
          <p:nvPr/>
        </p:nvSpPr>
        <p:spPr>
          <a:xfrm>
            <a:off x="3532479" y="2967335"/>
            <a:ext cx="512704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Un air de Famille</a:t>
            </a:r>
          </a:p>
          <a:p>
            <a:pPr algn="ctr"/>
            <a:r>
              <a:rPr lang="fr-FR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Hervé Di Rosa</a:t>
            </a:r>
          </a:p>
        </p:txBody>
      </p:sp>
    </p:spTree>
    <p:extLst>
      <p:ext uri="{BB962C8B-B14F-4D97-AF65-F5344CB8AC3E}">
        <p14:creationId xmlns:p14="http://schemas.microsoft.com/office/powerpoint/2010/main" val="1491285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  <p:sndAc>
          <p:stSnd loop="1">
            <p:snd r:embed="rId2" name="PERFECT - Ed Sheeran - Violin Cover by Karolina Protsenko.wav"/>
          </p:stSnd>
        </p:sndAc>
      </p:transition>
    </mc:Choice>
    <mc:Fallback>
      <p:transition spd="slow" advClick="0" advTm="9000">
        <p:dissolve/>
        <p:sndAc>
          <p:stSnd loop="1">
            <p:snd r:embed="rId2" name="PERFECT - Ed Sheeran - Violin Cover by Karolina Protsenk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DB80A26-F274-7CA0-7C62-DF0A3A53E7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9223" y="522515"/>
            <a:ext cx="8856000" cy="4649393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78D8581-D109-DEA1-9486-0EF3869A119E}"/>
              </a:ext>
            </a:extLst>
          </p:cNvPr>
          <p:cNvSpPr txBox="1"/>
          <p:nvPr/>
        </p:nvSpPr>
        <p:spPr>
          <a:xfrm>
            <a:off x="746263" y="5288340"/>
            <a:ext cx="120221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Hervé DI ROSA expose au MUCEM de </a:t>
            </a:r>
            <a:r>
              <a:rPr lang="fr-FR" sz="2000" b="1" i="1" dirty="0"/>
              <a:t>Marseille</a:t>
            </a:r>
            <a:r>
              <a:rPr lang="fr-FR" sz="2400" b="1" i="1" dirty="0"/>
              <a:t> du 12 Mars 2025 au début septembre</a:t>
            </a:r>
          </a:p>
          <a:p>
            <a:r>
              <a:rPr lang="fr-FR" sz="2400" b="1" i="1" dirty="0"/>
              <a:t>  le Musée des Civilisations de l’Europe et de la Méditerranée, lui consacre un espace</a:t>
            </a:r>
          </a:p>
          <a:p>
            <a:r>
              <a:rPr lang="fr-FR" sz="2400" b="1" i="1" dirty="0"/>
              <a:t>   sous le titre ‘Un Air de Famille’  artiste aux multiples facettes.</a:t>
            </a:r>
          </a:p>
          <a:p>
            <a:r>
              <a:rPr lang="fr-FR" sz="2400" b="1" i="1" dirty="0"/>
              <a:t> Exposition au parcours intensif et joyeux avec une cinquantaine d’ </a:t>
            </a:r>
            <a:r>
              <a:rPr lang="fr-FR" sz="2400" b="1" i="1" dirty="0" err="1"/>
              <a:t>oeuvres</a:t>
            </a:r>
            <a:endParaRPr lang="fr-FR" sz="2400" b="1" i="1" dirty="0"/>
          </a:p>
        </p:txBody>
      </p:sp>
    </p:spTree>
    <p:extLst>
      <p:ext uri="{BB962C8B-B14F-4D97-AF65-F5344CB8AC3E}">
        <p14:creationId xmlns:p14="http://schemas.microsoft.com/office/powerpoint/2010/main" val="2233857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3E0B729-3598-5DFC-7355-F119D742A0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0211" y="279000"/>
            <a:ext cx="9431578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669BF8-2FE2-757B-A8A2-D55F13B295E1}"/>
              </a:ext>
            </a:extLst>
          </p:cNvPr>
          <p:cNvSpPr txBox="1"/>
          <p:nvPr/>
        </p:nvSpPr>
        <p:spPr>
          <a:xfrm>
            <a:off x="4936394" y="5748003"/>
            <a:ext cx="69190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MUCEM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Décor intérieur</a:t>
            </a:r>
          </a:p>
        </p:txBody>
      </p:sp>
    </p:spTree>
    <p:extLst>
      <p:ext uri="{BB962C8B-B14F-4D97-AF65-F5344CB8AC3E}">
        <p14:creationId xmlns:p14="http://schemas.microsoft.com/office/powerpoint/2010/main" val="2478806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A125D20-0887-B8DE-71D6-07DA4CF480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130" y="565128"/>
            <a:ext cx="8153425" cy="55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9C80C39-5693-4132-689C-C99413FA83F6}"/>
              </a:ext>
            </a:extLst>
          </p:cNvPr>
          <p:cNvSpPr txBox="1"/>
          <p:nvPr/>
        </p:nvSpPr>
        <p:spPr>
          <a:xfrm>
            <a:off x="1663908" y="6249220"/>
            <a:ext cx="70153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000" b="1" i="1" dirty="0"/>
              <a:t>l’artiste Hervé DI ROSA devant une œuvre à Valence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B26B84F4-9832-C2DD-E1E7-77A215D23386}"/>
              </a:ext>
            </a:extLst>
          </p:cNvPr>
          <p:cNvSpPr txBox="1"/>
          <p:nvPr/>
        </p:nvSpPr>
        <p:spPr>
          <a:xfrm>
            <a:off x="8679305" y="408725"/>
            <a:ext cx="320456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Hervé DI ROSA</a:t>
            </a:r>
          </a:p>
          <a:p>
            <a:endParaRPr lang="fr-FR" sz="2000" b="1" i="1" dirty="0"/>
          </a:p>
          <a:p>
            <a:r>
              <a:rPr lang="fr-FR" sz="2000" b="1" i="1" dirty="0"/>
              <a:t>Né à Sète en 1959</a:t>
            </a:r>
          </a:p>
          <a:p>
            <a:r>
              <a:rPr lang="fr-FR" sz="2000" b="1" i="1" dirty="0"/>
              <a:t>Étudie les Arts décoratifs et, le cinéma d’animation libre à PARIS.</a:t>
            </a:r>
          </a:p>
          <a:p>
            <a:endParaRPr lang="fr-FR" sz="2000" b="1" i="1" dirty="0"/>
          </a:p>
          <a:p>
            <a:r>
              <a:rPr lang="fr-FR" sz="2000" b="1" i="1" dirty="0"/>
              <a:t>En 1981, il fonde avec d’autres artistes, le</a:t>
            </a:r>
          </a:p>
          <a:p>
            <a:r>
              <a:rPr lang="fr-FR" sz="2000" b="1" i="1" dirty="0"/>
              <a:t>Mouvement de la Figuration Libre, assumant les influences de la Culture Populaire, de la BD au Rock en passant par la PUB</a:t>
            </a:r>
          </a:p>
          <a:p>
            <a:endParaRPr lang="fr-FR" sz="2000" b="1" i="1" dirty="0"/>
          </a:p>
          <a:p>
            <a:r>
              <a:rPr lang="fr-FR" sz="2000" b="1" i="1" dirty="0"/>
              <a:t>Créateur en 2000 du Musée International des Arts Modernes à Sète (MIAM)</a:t>
            </a:r>
          </a:p>
        </p:txBody>
      </p:sp>
    </p:spTree>
    <p:extLst>
      <p:ext uri="{BB962C8B-B14F-4D97-AF65-F5344CB8AC3E}">
        <p14:creationId xmlns:p14="http://schemas.microsoft.com/office/powerpoint/2010/main" val="1397552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7EA2D21-F4AB-FCD5-3826-1463F56595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BAFACF-6629-2F3F-F935-ED6664AC4AE9}"/>
              </a:ext>
            </a:extLst>
          </p:cNvPr>
          <p:cNvSpPr txBox="1"/>
          <p:nvPr/>
        </p:nvSpPr>
        <p:spPr>
          <a:xfrm>
            <a:off x="7141030" y="5748003"/>
            <a:ext cx="39505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L’Artiste présente son œuvre (Centre Pompidou Paris)</a:t>
            </a:r>
          </a:p>
        </p:txBody>
      </p:sp>
    </p:spTree>
    <p:extLst>
      <p:ext uri="{BB962C8B-B14F-4D97-AF65-F5344CB8AC3E}">
        <p14:creationId xmlns:p14="http://schemas.microsoft.com/office/powerpoint/2010/main" val="3171574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474B0C3-1195-C1B5-B721-9F1BF49316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9142" y="639000"/>
            <a:ext cx="8347568" cy="55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CE0BFA-19BF-88FA-03C9-A71DB8B36C82}"/>
              </a:ext>
            </a:extLst>
          </p:cNvPr>
          <p:cNvSpPr txBox="1"/>
          <p:nvPr/>
        </p:nvSpPr>
        <p:spPr>
          <a:xfrm>
            <a:off x="578475" y="3792439"/>
            <a:ext cx="260945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Herve DI ROSA</a:t>
            </a:r>
          </a:p>
          <a:p>
            <a:endParaRPr lang="fr-FR" sz="2400" b="1" i="1" dirty="0"/>
          </a:p>
          <a:p>
            <a:r>
              <a:rPr lang="fr-FR" sz="2400" b="1" i="1" dirty="0"/>
              <a:t>Élu à l’Académie des</a:t>
            </a:r>
          </a:p>
          <a:p>
            <a:r>
              <a:rPr lang="fr-FR" sz="2400" b="1" i="1" dirty="0"/>
              <a:t>Beaux-Arts en 2022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982EA40-23F5-9B04-B36C-782F3F92B8B1}"/>
              </a:ext>
            </a:extLst>
          </p:cNvPr>
          <p:cNvSpPr txBox="1"/>
          <p:nvPr/>
        </p:nvSpPr>
        <p:spPr>
          <a:xfrm>
            <a:off x="407268" y="840365"/>
            <a:ext cx="295187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«</a:t>
            </a:r>
            <a:r>
              <a:rPr lang="fr-FR" sz="2400" b="1" i="1" dirty="0"/>
              <a:t>  L’Art Moderne n’est pas une figure ou un  mouvement</a:t>
            </a:r>
          </a:p>
          <a:p>
            <a:r>
              <a:rPr lang="fr-FR" sz="2400" b="1" i="1" dirty="0"/>
              <a:t>C’est un ‘regard’, une façon différente de regarder les choses »</a:t>
            </a:r>
          </a:p>
        </p:txBody>
      </p:sp>
    </p:spTree>
    <p:extLst>
      <p:ext uri="{BB962C8B-B14F-4D97-AF65-F5344CB8AC3E}">
        <p14:creationId xmlns:p14="http://schemas.microsoft.com/office/powerpoint/2010/main" val="2284101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EC563C4-544A-A6F2-D81F-3076838F8A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998" y="490583"/>
            <a:ext cx="5682834" cy="5682834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ABD53DB3-A51F-83B7-9E0C-1417DF2A75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450" y="1836115"/>
            <a:ext cx="3600000" cy="360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D02B16B-F509-D7B8-7830-05C82F8A4631}"/>
              </a:ext>
            </a:extLst>
          </p:cNvPr>
          <p:cNvSpPr txBox="1"/>
          <p:nvPr/>
        </p:nvSpPr>
        <p:spPr>
          <a:xfrm>
            <a:off x="8636586" y="5933379"/>
            <a:ext cx="30430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décor intérieur MUCEM</a:t>
            </a:r>
          </a:p>
        </p:txBody>
      </p:sp>
    </p:spTree>
    <p:extLst>
      <p:ext uri="{BB962C8B-B14F-4D97-AF65-F5344CB8AC3E}">
        <p14:creationId xmlns:p14="http://schemas.microsoft.com/office/powerpoint/2010/main" val="3263916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1C14A0B-B379-0DFF-60E1-706A365DCC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0381" y="695408"/>
            <a:ext cx="5580000" cy="5580000"/>
          </a:xfrm>
          <a:prstGeom prst="rect">
            <a:avLst/>
          </a:prstGeom>
          <a:ln w="889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C280AEB8-2B00-38FD-1FB0-845A32AA964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4123" y="639000"/>
            <a:ext cx="3780000" cy="37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9C577D8-4D61-911A-589A-E63D4D90A877}"/>
              </a:ext>
            </a:extLst>
          </p:cNvPr>
          <p:cNvSpPr txBox="1"/>
          <p:nvPr/>
        </p:nvSpPr>
        <p:spPr>
          <a:xfrm>
            <a:off x="7875287" y="4649340"/>
            <a:ext cx="39013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l’artiste devant un œuvre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et coté latéral du MUCEM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à Marseille</a:t>
            </a:r>
          </a:p>
        </p:txBody>
      </p:sp>
    </p:spTree>
    <p:extLst>
      <p:ext uri="{BB962C8B-B14F-4D97-AF65-F5344CB8AC3E}">
        <p14:creationId xmlns:p14="http://schemas.microsoft.com/office/powerpoint/2010/main" val="4268491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65867AA-B663-37D7-118D-B377402955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179" y="279000"/>
            <a:ext cx="1111764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3D3F775-FCA3-CC37-6436-183588818B90}"/>
              </a:ext>
            </a:extLst>
          </p:cNvPr>
          <p:cNvSpPr txBox="1"/>
          <p:nvPr/>
        </p:nvSpPr>
        <p:spPr>
          <a:xfrm>
            <a:off x="4888180" y="6117335"/>
            <a:ext cx="3816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MUCEM de Marseille</a:t>
            </a:r>
          </a:p>
        </p:txBody>
      </p:sp>
    </p:spTree>
    <p:extLst>
      <p:ext uri="{BB962C8B-B14F-4D97-AF65-F5344CB8AC3E}">
        <p14:creationId xmlns:p14="http://schemas.microsoft.com/office/powerpoint/2010/main" val="3583529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2255EBC-8C7A-530B-E760-DBC14A5642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000" y="264010"/>
            <a:ext cx="9920000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07461BF-5E91-FBFA-4FEF-115679A4D9D0}"/>
              </a:ext>
            </a:extLst>
          </p:cNvPr>
          <p:cNvSpPr txBox="1"/>
          <p:nvPr/>
        </p:nvSpPr>
        <p:spPr>
          <a:xfrm>
            <a:off x="130629" y="5844010"/>
            <a:ext cx="120613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Approches artistiques et techniques, au contact d’artisans et, de créateurs rencontrés lors de ses voyages (Tunisie – Bulgarie – Cameroun – Ghana – Ethiopie – Vietnam – Cuba et Mexique)</a:t>
            </a:r>
          </a:p>
        </p:txBody>
      </p:sp>
    </p:spTree>
    <p:extLst>
      <p:ext uri="{BB962C8B-B14F-4D97-AF65-F5344CB8AC3E}">
        <p14:creationId xmlns:p14="http://schemas.microsoft.com/office/powerpoint/2010/main" val="3345009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173219A-EA1C-8BF3-67CA-25FCCF2D80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9573" y="599634"/>
            <a:ext cx="7920000" cy="52747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D956E3-9F6E-152C-98C8-3FD229CDEF4B}"/>
              </a:ext>
            </a:extLst>
          </p:cNvPr>
          <p:cNvSpPr txBox="1"/>
          <p:nvPr/>
        </p:nvSpPr>
        <p:spPr>
          <a:xfrm>
            <a:off x="9389621" y="2381683"/>
            <a:ext cx="199369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le MUCEM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et Cathédrale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Marie Majeure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Marseille</a:t>
            </a:r>
          </a:p>
        </p:txBody>
      </p:sp>
    </p:spTree>
    <p:extLst>
      <p:ext uri="{BB962C8B-B14F-4D97-AF65-F5344CB8AC3E}">
        <p14:creationId xmlns:p14="http://schemas.microsoft.com/office/powerpoint/2010/main" val="4202098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EDC212A-A776-F821-CA09-7DA79363C7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2465" y="953224"/>
            <a:ext cx="9847069" cy="5580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ACDCFBF-EA1D-AA1F-D88D-1373CC8E1920}"/>
              </a:ext>
            </a:extLst>
          </p:cNvPr>
          <p:cNvSpPr txBox="1"/>
          <p:nvPr/>
        </p:nvSpPr>
        <p:spPr>
          <a:xfrm>
            <a:off x="320634" y="-883"/>
            <a:ext cx="111376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Multiples facettes : Peinture – Sculpture – Bande dessinée –Tapisserie – Estampe – Céramique – dessins animés etc.</a:t>
            </a:r>
          </a:p>
        </p:txBody>
      </p:sp>
    </p:spTree>
    <p:extLst>
      <p:ext uri="{BB962C8B-B14F-4D97-AF65-F5344CB8AC3E}">
        <p14:creationId xmlns:p14="http://schemas.microsoft.com/office/powerpoint/2010/main" val="2218084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A31D8A3E-158F-CA59-D003-2239CB315F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321" y="1359000"/>
            <a:ext cx="8144262" cy="4140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FF7FFE5-E2FA-0432-7332-D3772C5A1A07}"/>
              </a:ext>
            </a:extLst>
          </p:cNvPr>
          <p:cNvSpPr txBox="1"/>
          <p:nvPr/>
        </p:nvSpPr>
        <p:spPr>
          <a:xfrm>
            <a:off x="1611086" y="5499000"/>
            <a:ext cx="57258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 AIR DE FAMILLE exposition au MUCEM de Marseille des œuvres de Hervé DI ROSA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33E2F7D-0578-C6DE-F82E-6D44F664FA99}"/>
              </a:ext>
            </a:extLst>
          </p:cNvPr>
          <p:cNvSpPr txBox="1"/>
          <p:nvPr/>
        </p:nvSpPr>
        <p:spPr>
          <a:xfrm>
            <a:off x="247321" y="352697"/>
            <a:ext cx="88574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r>
              <a:rPr lang="fr-FR" sz="2800" b="1" dirty="0">
                <a:solidFill>
                  <a:srgbClr val="FFFF00"/>
                </a:solidFill>
              </a:rPr>
              <a:t>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Lorient Vous A Présenté Un Air De Famille  - Hervé Di Rosa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D808A56-28FF-AFB5-C6FB-08ED3C0DD9DF}"/>
              </a:ext>
            </a:extLst>
          </p:cNvPr>
          <p:cNvSpPr txBox="1"/>
          <p:nvPr/>
        </p:nvSpPr>
        <p:spPr>
          <a:xfrm>
            <a:off x="8556171" y="3089367"/>
            <a:ext cx="363582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3536205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318</Words>
  <Application>Microsoft Office PowerPoint</Application>
  <PresentationFormat>Grand écran</PresentationFormat>
  <Paragraphs>46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7</cp:revision>
  <dcterms:created xsi:type="dcterms:W3CDTF">2025-03-12T08:56:46Z</dcterms:created>
  <dcterms:modified xsi:type="dcterms:W3CDTF">2025-03-13T09:04:43Z</dcterms:modified>
</cp:coreProperties>
</file>