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68" r:id="rId3"/>
    <p:sldId id="267" r:id="rId4"/>
    <p:sldId id="266" r:id="rId5"/>
    <p:sldId id="265" r:id="rId6"/>
    <p:sldId id="264" r:id="rId7"/>
    <p:sldId id="263" r:id="rId8"/>
    <p:sldId id="262" r:id="rId9"/>
    <p:sldId id="260" r:id="rId10"/>
    <p:sldId id="276" r:id="rId11"/>
    <p:sldId id="287" r:id="rId12"/>
    <p:sldId id="286" r:id="rId13"/>
    <p:sldId id="274" r:id="rId14"/>
    <p:sldId id="256" r:id="rId15"/>
    <p:sldId id="270" r:id="rId16"/>
    <p:sldId id="271" r:id="rId17"/>
    <p:sldId id="272" r:id="rId18"/>
    <p:sldId id="269" r:id="rId19"/>
    <p:sldId id="283" r:id="rId20"/>
    <p:sldId id="261" r:id="rId21"/>
    <p:sldId id="259" r:id="rId22"/>
    <p:sldId id="258" r:id="rId23"/>
    <p:sldId id="257" r:id="rId24"/>
    <p:sldId id="275" r:id="rId25"/>
    <p:sldId id="277" r:id="rId26"/>
    <p:sldId id="279" r:id="rId27"/>
    <p:sldId id="278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49" autoAdjust="0"/>
    <p:restoredTop sz="94660"/>
  </p:normalViewPr>
  <p:slideViewPr>
    <p:cSldViewPr snapToGrid="0">
      <p:cViewPr varScale="1">
        <p:scale>
          <a:sx n="81" d="100"/>
          <a:sy n="81" d="100"/>
        </p:scale>
        <p:origin x="51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9307B5-9B89-8998-A213-69670EB8E7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B24451C-B540-FDF2-ED85-6E02E2E9A5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3A4DF1-6403-8574-4A48-7A345D2C0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FB1A-30BD-4601-A1A3-12C37F110F02}" type="datetimeFigureOut">
              <a:rPr lang="fr-FR" smtClean="0"/>
              <a:t>12/03/2025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2F0B25-4C53-E6D4-0355-9B8903010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A56E8FD-2ADF-8DC0-AEB9-94430A43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C5D1-FC85-4B92-8068-3968E13F1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603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7C304E-1ECA-00B6-6CE5-1E0E212DD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41F0AB-517C-B516-3DB1-CE3CC144B0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F2ED36E-B8DA-1F50-6A23-E16DD9F2A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FB1A-30BD-4601-A1A3-12C37F110F02}" type="datetimeFigureOut">
              <a:rPr lang="fr-FR" smtClean="0"/>
              <a:t>12/03/2025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74B288C-74A2-9569-774C-EB6A16F63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6D4E5D-5845-DDC8-539D-3D1768472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C5D1-FC85-4B92-8068-3968E13F1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6148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A3E863-E318-2637-70A4-8545C1CC5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AF6C498-06E0-7CB6-47CF-023980F79B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1BFBA4-1D50-443D-FADA-5F00B2BE7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FB1A-30BD-4601-A1A3-12C37F110F02}" type="datetimeFigureOut">
              <a:rPr lang="fr-FR" smtClean="0"/>
              <a:t>12/03/2025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A53434-44D3-949B-6659-689A4E28B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767C65-8740-030B-02A2-D9EB1048D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C5D1-FC85-4B92-8068-3968E13F1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9830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170D6C-C82B-582C-2877-EFEA0739D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4D351-5B30-2FB4-7794-A206AA2517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03CADA5-7294-7E4B-08FD-0B759885D2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854EEA3-587C-C965-9CF2-9690441D2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FB1A-30BD-4601-A1A3-12C37F110F02}" type="datetimeFigureOut">
              <a:rPr lang="fr-FR" smtClean="0"/>
              <a:t>12/03/2025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7CFC0D3-DC58-E51F-E4AF-430868E3E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1DA1964-FF13-F64A-8678-ABF92C8F0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C5D1-FC85-4B92-8068-3968E13F1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152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86477E-9D2B-5726-E512-BF3908454E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5CD303E-B09F-14AB-DE79-9BA280357C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7643195-EFB5-75F5-E4C2-0FB8E12814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91C8E95-1E0D-06DD-D13E-580C5DA688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7E3E125-A253-391F-C153-07A6E070A5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97271E4-1F63-54CF-6CDE-7B77A3A9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FB1A-30BD-4601-A1A3-12C37F110F02}" type="datetimeFigureOut">
              <a:rPr lang="fr-FR" smtClean="0"/>
              <a:t>12/03/2025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ED9BC16-833D-79F5-BA18-7BD65762B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2B34841-DDEB-F65F-FC46-890553206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C5D1-FC85-4B92-8068-3968E13F1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1678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A853F5-7A21-D784-B3AF-A7D805F3D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ADA33BE-3B21-B321-3BD0-FD9E9594B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FB1A-30BD-4601-A1A3-12C37F110F02}" type="datetimeFigureOut">
              <a:rPr lang="fr-FR" smtClean="0"/>
              <a:t>12/03/2025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CD31B2F-F353-98AB-D45B-D2CD18E0A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3B0D8BD-494F-FC32-8FCB-C028BC13A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C5D1-FC85-4B92-8068-3968E13F1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957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B4677AE-B357-DCA2-7F75-AEF1D6048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FB1A-30BD-4601-A1A3-12C37F110F02}" type="datetimeFigureOut">
              <a:rPr lang="fr-FR" smtClean="0"/>
              <a:t>12/03/2025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2D63A6E-D94D-16EA-3EF7-1E616D595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7922AA8-40B4-CDD7-3D7D-0E734BDE9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C5D1-FC85-4B92-8068-3968E13F1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262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85F475-D5D8-2B74-CC21-007B4AA6E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B4149F3-FE55-0036-EF0E-642EAF204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F5BBE37-5E88-CBDB-CFC2-28E307B8C2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20A1EFF-2591-BEE9-5032-C6CB9FB70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FB1A-30BD-4601-A1A3-12C37F110F02}" type="datetimeFigureOut">
              <a:rPr lang="fr-FR" smtClean="0"/>
              <a:t>12/03/2025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BB243BA-E440-D55A-6B33-62CDAD360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C3BB428-7E73-CFD8-EBC4-1F8D93699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C5D1-FC85-4B92-8068-3968E13F1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6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E46DD9-8F46-374A-BB59-33D0D1021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B44AC96-1B77-85CD-7A8E-EFB84DE124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13ABC39-5F01-4E92-1066-E50E560196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994380D-D277-8083-1522-21D530708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FB1A-30BD-4601-A1A3-12C37F110F02}" type="datetimeFigureOut">
              <a:rPr lang="fr-FR" smtClean="0"/>
              <a:t>12/03/2025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91267FF-940A-6E4F-44CD-6AA0F2518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E4E412-2007-B51C-F7E5-33C78F7CC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C5D1-FC85-4B92-8068-3968E13F1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0056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B85B25-6ECB-2F4B-DDF5-BBE68D927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7EFD3BE-BBDE-5F32-8209-72C8359875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A9F0F7-DC7B-C27D-7EA5-C6DF788DC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FB1A-30BD-4601-A1A3-12C37F110F02}" type="datetimeFigureOut">
              <a:rPr lang="fr-FR" smtClean="0"/>
              <a:t>12/03/2025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9324F9-91F6-C527-F183-5474A69FD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48486DA-E6B3-45DA-00D5-03BE142BA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C5D1-FC85-4B92-8068-3968E13F1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939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6DE9F38-B9D1-9967-2C1A-14890D2AAA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AECA541-43CE-3CBF-A6E1-A5D76C01B9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02577D-E284-BCD2-0FAA-50E32BDB7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FB1A-30BD-4601-A1A3-12C37F110F02}" type="datetimeFigureOut">
              <a:rPr lang="fr-FR" smtClean="0"/>
              <a:t>12/03/2025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73D9B93-4780-9C06-1AEE-34971885E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98A826-C992-8BA8-2602-E52606C0A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C5D1-FC85-4B92-8068-3968E13F1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438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B0A04F0-CDCA-1D38-B7D6-BC6E0B692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D85B0C9-E9C7-1C50-E74C-76A525D766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DA222F9-6C4C-6589-3352-C3FB36DF16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C8FB1A-30BD-4601-A1A3-12C37F110F02}" type="datetimeFigureOut">
              <a:rPr lang="fr-FR" smtClean="0"/>
              <a:t>12/03/2025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526632-5DEE-B30C-9461-D31610F50F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6FAF7C-B8A4-194B-07B6-CB8C280462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64C5D1-FC85-4B92-8068-3968E13F12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3196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2790E4-43C1-2B4D-8097-21702F6497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3AD7B882-9A86-218A-882C-BB910CFF5B3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2000" y="390967"/>
            <a:ext cx="7848000" cy="6076065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CAD186-5AF8-F632-FCFA-B4598B1D67FB}"/>
              </a:ext>
            </a:extLst>
          </p:cNvPr>
          <p:cNvSpPr txBox="1"/>
          <p:nvPr/>
        </p:nvSpPr>
        <p:spPr>
          <a:xfrm>
            <a:off x="2968829" y="390967"/>
            <a:ext cx="76686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Cathédrale Et La Ville de Palma - Majorque</a:t>
            </a:r>
          </a:p>
        </p:txBody>
      </p:sp>
    </p:spTree>
    <p:extLst>
      <p:ext uri="{BB962C8B-B14F-4D97-AF65-F5344CB8AC3E}">
        <p14:creationId xmlns:p14="http://schemas.microsoft.com/office/powerpoint/2010/main" val="2025838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  <p:sndAc>
          <p:stSnd loop="1">
            <p:snd r:embed="rId2" name="Mallorca Music - Palma de Mallorca.wav"/>
          </p:stSnd>
        </p:sndAc>
      </p:transition>
    </mc:Choice>
    <mc:Fallback>
      <p:transition spd="slow" advClick="0" advTm="8000">
        <p:fade/>
        <p:sndAc>
          <p:stSnd loop="1">
            <p:snd r:embed="rId2" name="Mallorca Music - Palma de Mallorc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B0C776-98A3-EDE3-178B-1322320CCA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Le contenu généré par l’IA peut être incorrect.">
            <a:extLst>
              <a:ext uri="{FF2B5EF4-FFF2-40B4-BE49-F238E27FC236}">
                <a16:creationId xmlns:a16="http://schemas.microsoft.com/office/drawing/2014/main" id="{55D7E19D-6E84-6EAF-3BCF-F192D27E8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5999" y="369000"/>
            <a:ext cx="9180001" cy="6120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64958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9FC8B2-24D2-87F0-1FEA-EE6B519DDC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athédrale, chapelle, coffre&#10;&#10;Le contenu généré par l’IA peut être incorrect.">
            <a:extLst>
              <a:ext uri="{FF2B5EF4-FFF2-40B4-BE49-F238E27FC236}">
                <a16:creationId xmlns:a16="http://schemas.microsoft.com/office/drawing/2014/main" id="{1E7FB0C4-B01D-AB6A-3ECA-3EABF726A5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066" y="546266"/>
            <a:ext cx="3744000" cy="3744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ougie, Lieux sacrés, lieu de culte, bâtiment&#10;&#10;Le contenu généré par l’IA peut être incorrect.">
            <a:extLst>
              <a:ext uri="{FF2B5EF4-FFF2-40B4-BE49-F238E27FC236}">
                <a16:creationId xmlns:a16="http://schemas.microsoft.com/office/drawing/2014/main" id="{AA9D3AE4-B293-6D10-5948-A7B7C3EF51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5935" y="2529445"/>
            <a:ext cx="3816000" cy="3816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94746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7E5501-1687-9097-752E-0313189736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clairage, lampe, lanterne, léger&#10;&#10;Le contenu généré par l’IA peut être incorrect.">
            <a:extLst>
              <a:ext uri="{FF2B5EF4-FFF2-40B4-BE49-F238E27FC236}">
                <a16:creationId xmlns:a16="http://schemas.microsoft.com/office/drawing/2014/main" id="{DFB5F86E-4BF7-66E0-2F2B-EB8E773D18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7251" y="546266"/>
            <a:ext cx="4212000" cy="4212000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écran, intérieur, Lieux sacrés, mur&#10;&#10;Le contenu généré par l’IA peut être incorrect.">
            <a:extLst>
              <a:ext uri="{FF2B5EF4-FFF2-40B4-BE49-F238E27FC236}">
                <a16:creationId xmlns:a16="http://schemas.microsoft.com/office/drawing/2014/main" id="{95E87900-7514-0FCD-CD61-ABEE4378AC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749" y="2147236"/>
            <a:ext cx="4248000" cy="4248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36959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EABCB7-2D97-4E24-F1BE-138B421680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Néon, éclairage, ville&#10;&#10;Le contenu généré par l’IA peut être incorrect.">
            <a:extLst>
              <a:ext uri="{FF2B5EF4-FFF2-40B4-BE49-F238E27FC236}">
                <a16:creationId xmlns:a16="http://schemas.microsoft.com/office/drawing/2014/main" id="{E79AA9B6-4236-AA8B-7385-E715878A3C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816" y="545424"/>
            <a:ext cx="3492000" cy="3492000"/>
          </a:xfrm>
          <a:prstGeom prst="rect">
            <a:avLst/>
          </a:prstGeom>
          <a:ln w="2286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organe, musique, Orgue, Tuyau d’orgue&#10;&#10;Le contenu généré par l’IA peut être incorrect.">
            <a:extLst>
              <a:ext uri="{FF2B5EF4-FFF2-40B4-BE49-F238E27FC236}">
                <a16:creationId xmlns:a16="http://schemas.microsoft.com/office/drawing/2014/main" id="{F82E64DC-3C0A-F867-0ADE-F8FFC04994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1184" y="2838203"/>
            <a:ext cx="3492000" cy="3492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85172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14A9E8-D577-978B-39A6-74F82DA538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athédrale, chapelle, coffre&#10;&#10;Le contenu généré par l’IA peut être incorrect.">
            <a:extLst>
              <a:ext uri="{FF2B5EF4-FFF2-40B4-BE49-F238E27FC236}">
                <a16:creationId xmlns:a16="http://schemas.microsoft.com/office/drawing/2014/main" id="{7747C3DF-C832-8E3F-B3BF-B5FBDB597F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569" y="2738244"/>
            <a:ext cx="3564000" cy="3564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ougie, Lieux sacrés, lieu de culte, bâtiment&#10;&#10;Le contenu généré par l’IA peut être incorrect.">
            <a:extLst>
              <a:ext uri="{FF2B5EF4-FFF2-40B4-BE49-F238E27FC236}">
                <a16:creationId xmlns:a16="http://schemas.microsoft.com/office/drawing/2014/main" id="{48CFF5B0-8A56-5D08-A6D8-D5CD3A981D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4431" y="601247"/>
            <a:ext cx="3384000" cy="3384000"/>
          </a:xfrm>
          <a:prstGeom prst="rect">
            <a:avLst/>
          </a:prstGeom>
          <a:ln w="228600" cap="sq" cmpd="thickThin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32343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1A47E5-CEE3-BB06-33E8-5C6EBEFA8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intérieur, nature&#10;&#10;Le contenu généré par l’IA peut être incorrect.">
            <a:extLst>
              <a:ext uri="{FF2B5EF4-FFF2-40B4-BE49-F238E27FC236}">
                <a16:creationId xmlns:a16="http://schemas.microsoft.com/office/drawing/2014/main" id="{B1BAB005-23B4-FCF1-77EB-E4D677BB72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071" y="1923216"/>
            <a:ext cx="4500000" cy="3011563"/>
          </a:xfrm>
          <a:prstGeom prst="rect">
            <a:avLst/>
          </a:prstGeom>
          <a:ln w="2286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bâtiment, cathédrale, chapelle, coffre&#10;&#10;Le contenu généré par l’IA peut être incorrect.">
            <a:extLst>
              <a:ext uri="{FF2B5EF4-FFF2-40B4-BE49-F238E27FC236}">
                <a16:creationId xmlns:a16="http://schemas.microsoft.com/office/drawing/2014/main" id="{C7DA972B-F133-83BA-D57B-285295E60D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3929" y="425024"/>
            <a:ext cx="3024000" cy="6007949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97353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60904A-9131-0080-374C-4DB71C89A1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bâtiment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75AD6A1D-1F54-9B4E-C4D2-C4252124D7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636" y="3429000"/>
            <a:ext cx="5248000" cy="2952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chapelle, Lieux sacrés, cathédrale&#10;&#10;Le contenu généré par l’IA peut être incorrect.">
            <a:extLst>
              <a:ext uri="{FF2B5EF4-FFF2-40B4-BE49-F238E27FC236}">
                <a16:creationId xmlns:a16="http://schemas.microsoft.com/office/drawing/2014/main" id="{564A3C95-5468-D388-C37C-EBB8814C52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6364" y="549000"/>
            <a:ext cx="5120000" cy="28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53433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43973D-67FC-21D5-13CD-E9C54A4647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hapelle, Lieux sacrés, lieu de culte&#10;&#10;Le contenu généré par l’IA peut être incorrect.">
            <a:extLst>
              <a:ext uri="{FF2B5EF4-FFF2-40B4-BE49-F238E27FC236}">
                <a16:creationId xmlns:a16="http://schemas.microsoft.com/office/drawing/2014/main" id="{9A11150A-7155-879C-40CE-1B00ACFEA1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225" y="3429000"/>
            <a:ext cx="5248000" cy="2952000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arbre, sol, bâtiment&#10;&#10;Le contenu généré par l’IA peut être incorrect.">
            <a:extLst>
              <a:ext uri="{FF2B5EF4-FFF2-40B4-BE49-F238E27FC236}">
                <a16:creationId xmlns:a16="http://schemas.microsoft.com/office/drawing/2014/main" id="{BBDC9BFE-848A-FF86-CFF3-5787DC084FC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775" y="549000"/>
            <a:ext cx="5120000" cy="288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25480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D73647-20DF-293A-F583-05E29A8C67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bâtiment, Lieux sacrés, cathédrale&#10;&#10;Le contenu généré par l’IA peut être incorrect.">
            <a:extLst>
              <a:ext uri="{FF2B5EF4-FFF2-40B4-BE49-F238E27FC236}">
                <a16:creationId xmlns:a16="http://schemas.microsoft.com/office/drawing/2014/main" id="{72332E13-80AA-CB4F-5F54-C9E464DEBF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475" y="3429000"/>
            <a:ext cx="5220000" cy="293625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église, statue, bâtiment, Sculpture&#10;&#10;Le contenu généré par l’IA peut être incorrect.">
            <a:extLst>
              <a:ext uri="{FF2B5EF4-FFF2-40B4-BE49-F238E27FC236}">
                <a16:creationId xmlns:a16="http://schemas.microsoft.com/office/drawing/2014/main" id="{D807BA4B-333C-D68C-E4B6-A55C61A4B5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0525" y="477000"/>
            <a:ext cx="5248000" cy="2952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04696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bâtiment&#10;&#10;Le contenu généré par l’IA peut être incorrect.">
            <a:extLst>
              <a:ext uri="{FF2B5EF4-FFF2-40B4-BE49-F238E27FC236}">
                <a16:creationId xmlns:a16="http://schemas.microsoft.com/office/drawing/2014/main" id="{D32097C3-FEBD-31C9-FB40-CCAF61CE2C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598" y="513000"/>
            <a:ext cx="5184000" cy="291600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arbre, ville&#10;&#10;Le contenu généré par l’IA peut être incorrect.">
            <a:extLst>
              <a:ext uri="{FF2B5EF4-FFF2-40B4-BE49-F238E27FC236}">
                <a16:creationId xmlns:a16="http://schemas.microsoft.com/office/drawing/2014/main" id="{79F15E9D-84E7-CA28-E987-196B424B84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3402" y="3429000"/>
            <a:ext cx="5312000" cy="2988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90583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ive, nature, ciel&#10;&#10;Le contenu généré par l’IA peut être incorrect.">
            <a:extLst>
              <a:ext uri="{FF2B5EF4-FFF2-40B4-BE49-F238E27FC236}">
                <a16:creationId xmlns:a16="http://schemas.microsoft.com/office/drawing/2014/main" id="{D566C86A-9031-2711-6A82-EB1225696C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411" y="549000"/>
            <a:ext cx="11137177" cy="5760000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80761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E53FD6-C8D7-52ED-738F-DBA1E90EB2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fontaine&#10;&#10;Le contenu généré par l’IA peut être incorrect.">
            <a:extLst>
              <a:ext uri="{FF2B5EF4-FFF2-40B4-BE49-F238E27FC236}">
                <a16:creationId xmlns:a16="http://schemas.microsoft.com/office/drawing/2014/main" id="{48F8BC47-3D8E-7B18-D967-39D89E05E9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430" y="459000"/>
            <a:ext cx="8382781" cy="5940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511D40-4298-BC9C-DA14-4DF296AF1E97}"/>
              </a:ext>
            </a:extLst>
          </p:cNvPr>
          <p:cNvSpPr txBox="1"/>
          <p:nvPr/>
        </p:nvSpPr>
        <p:spPr>
          <a:xfrm>
            <a:off x="9488383" y="3429000"/>
            <a:ext cx="23869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C000"/>
                </a:solidFill>
              </a:rPr>
              <a:t>Le parc Palma de Majorque.</a:t>
            </a:r>
          </a:p>
        </p:txBody>
      </p:sp>
    </p:spTree>
    <p:extLst>
      <p:ext uri="{BB962C8B-B14F-4D97-AF65-F5344CB8AC3E}">
        <p14:creationId xmlns:p14="http://schemas.microsoft.com/office/powerpoint/2010/main" val="1410005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château&#10;&#10;Le contenu généré par l’IA peut être incorrect.">
            <a:extLst>
              <a:ext uri="{FF2B5EF4-FFF2-40B4-BE49-F238E27FC236}">
                <a16:creationId xmlns:a16="http://schemas.microsoft.com/office/drawing/2014/main" id="{323C1EC0-37A4-288A-F332-B8F2314E27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2000" y="342893"/>
            <a:ext cx="10368000" cy="617221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57786A-E2BB-9022-0EB9-37DDF639DC9D}"/>
              </a:ext>
            </a:extLst>
          </p:cNvPr>
          <p:cNvSpPr txBox="1"/>
          <p:nvPr/>
        </p:nvSpPr>
        <p:spPr>
          <a:xfrm>
            <a:off x="4595750" y="6138051"/>
            <a:ext cx="7956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Château de Bellver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568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AAE6E-A76B-1F96-5573-987A4A39FA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statue&#10;&#10;Le contenu généré par l’IA peut être incorrect.">
            <a:extLst>
              <a:ext uri="{FF2B5EF4-FFF2-40B4-BE49-F238E27FC236}">
                <a16:creationId xmlns:a16="http://schemas.microsoft.com/office/drawing/2014/main" id="{4E36A362-540E-E030-8A22-F4036363D5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693B78-5EDA-3ECF-6FE6-777F3AC585C2}"/>
              </a:ext>
            </a:extLst>
          </p:cNvPr>
          <p:cNvSpPr txBox="1"/>
          <p:nvPr/>
        </p:nvSpPr>
        <p:spPr>
          <a:xfrm>
            <a:off x="2493818" y="369000"/>
            <a:ext cx="8050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Statue du roi Jacques Ier d'Aragon, place d'Espagne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50896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076BB16-536F-AE6E-5D02-816892E493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ive, nature, ciel&#10;&#10;Le contenu généré par l’IA peut être incorrect.">
            <a:extLst>
              <a:ext uri="{FF2B5EF4-FFF2-40B4-BE49-F238E27FC236}">
                <a16:creationId xmlns:a16="http://schemas.microsoft.com/office/drawing/2014/main" id="{7B753EAA-22F1-2B2E-B952-E130DC432A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8384" y="369000"/>
            <a:ext cx="8160000" cy="612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E3B2FD-A0A6-87E0-C9BA-266DC2F61676}"/>
              </a:ext>
            </a:extLst>
          </p:cNvPr>
          <p:cNvSpPr txBox="1"/>
          <p:nvPr/>
        </p:nvSpPr>
        <p:spPr>
          <a:xfrm>
            <a:off x="4785756" y="369000"/>
            <a:ext cx="4963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Plage de Palma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57028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4D4687-E425-7539-82C3-FAE8BB6496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voiture&#10;&#10;Le contenu généré par l’IA peut être incorrect.">
            <a:extLst>
              <a:ext uri="{FF2B5EF4-FFF2-40B4-BE49-F238E27FC236}">
                <a16:creationId xmlns:a16="http://schemas.microsoft.com/office/drawing/2014/main" id="{35713C62-07F6-4136-20AB-82B7D4CBA5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2349" y="369000"/>
            <a:ext cx="8627313" cy="6120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B7F9C1-8CFF-E8BB-74A7-F0CB49F85170}"/>
              </a:ext>
            </a:extLst>
          </p:cNvPr>
          <p:cNvSpPr txBox="1"/>
          <p:nvPr/>
        </p:nvSpPr>
        <p:spPr>
          <a:xfrm>
            <a:off x="3906980" y="369000"/>
            <a:ext cx="5213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Palma de Majorque, Espagne,</a:t>
            </a:r>
          </a:p>
        </p:txBody>
      </p:sp>
    </p:spTree>
    <p:extLst>
      <p:ext uri="{BB962C8B-B14F-4D97-AF65-F5344CB8AC3E}">
        <p14:creationId xmlns:p14="http://schemas.microsoft.com/office/powerpoint/2010/main" val="4187914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157E6C-036F-DA25-297C-24DABB0FF3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it, bâtiment, ciel&#10;&#10;Le contenu généré par l’IA peut être incorrect.">
            <a:extLst>
              <a:ext uri="{FF2B5EF4-FFF2-40B4-BE49-F238E27FC236}">
                <a16:creationId xmlns:a16="http://schemas.microsoft.com/office/drawing/2014/main" id="{FC1FB686-0E06-49F6-9124-56DAFBFA1B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577" y="369000"/>
            <a:ext cx="9172845" cy="6120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159430-B2A0-2ABF-CE0D-934226F6FF8F}"/>
              </a:ext>
            </a:extLst>
          </p:cNvPr>
          <p:cNvSpPr txBox="1"/>
          <p:nvPr/>
        </p:nvSpPr>
        <p:spPr>
          <a:xfrm>
            <a:off x="2505694" y="6103660"/>
            <a:ext cx="8877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nocturne d'un paquebot dans le port de Palma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92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6CC488-78C1-7407-A90D-B557599CF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he, arcade, plante&#10;&#10;Le contenu généré par l’IA peut être incorrect.">
            <a:extLst>
              <a:ext uri="{FF2B5EF4-FFF2-40B4-BE49-F238E27FC236}">
                <a16:creationId xmlns:a16="http://schemas.microsoft.com/office/drawing/2014/main" id="{C9E5D4F1-29C4-686F-DDEB-F0363FF708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021" y="369000"/>
            <a:ext cx="10880000" cy="6120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00539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C6E215-5266-8DF8-287D-4061EC9393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ille&#10;&#10;Le contenu généré par l’IA peut être incorrect.">
            <a:extLst>
              <a:ext uri="{FF2B5EF4-FFF2-40B4-BE49-F238E27FC236}">
                <a16:creationId xmlns:a16="http://schemas.microsoft.com/office/drawing/2014/main" id="{FD0BC125-6870-94A6-4098-05C4618AFD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97" y="536002"/>
            <a:ext cx="5312000" cy="2988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Place centrale&#10;&#10;Le contenu généré par l’IA peut être incorrect.">
            <a:extLst>
              <a:ext uri="{FF2B5EF4-FFF2-40B4-BE49-F238E27FC236}">
                <a16:creationId xmlns:a16="http://schemas.microsoft.com/office/drawing/2014/main" id="{038D3E7A-96D3-9706-1940-E3F395AB418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3903" y="3429000"/>
            <a:ext cx="5184000" cy="2916000"/>
          </a:xfrm>
          <a:prstGeom prst="rect">
            <a:avLst/>
          </a:prstGeom>
          <a:ln w="228600" cap="sq" cmpd="thickThin">
            <a:solidFill>
              <a:schemeClr val="accent4">
                <a:lumMod val="20000"/>
                <a:lumOff val="8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9774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E027C8-B3D0-B02B-8023-6CCDE72218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plein air, scène&#10;&#10;Le contenu généré par l’IA peut être incorrect.">
            <a:extLst>
              <a:ext uri="{FF2B5EF4-FFF2-40B4-BE49-F238E27FC236}">
                <a16:creationId xmlns:a16="http://schemas.microsoft.com/office/drawing/2014/main" id="{412F202A-4E84-3F64-32E5-79982F1C7B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846" y="3429000"/>
            <a:ext cx="5184000" cy="2916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porte, fenêtre&#10;&#10;Le contenu généré par l’IA peut être incorrect.">
            <a:extLst>
              <a:ext uri="{FF2B5EF4-FFF2-40B4-BE49-F238E27FC236}">
                <a16:creationId xmlns:a16="http://schemas.microsoft.com/office/drawing/2014/main" id="{9181B7A3-70F3-F4A2-743A-DC9AC3EC303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5154" y="513000"/>
            <a:ext cx="5184000" cy="2916000"/>
          </a:xfrm>
          <a:prstGeom prst="rect">
            <a:avLst/>
          </a:prstGeom>
          <a:ln w="228600" cap="sq" cmpd="thickThin">
            <a:solidFill>
              <a:schemeClr val="accent1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16436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2B81DB-BAF6-3240-B124-3BCD893C6C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tocyclette, véhicul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87178B46-76CF-4180-3D45-51150E28A4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846" y="549000"/>
            <a:ext cx="5120000" cy="2880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ot de fleurs, sol, plante&#10;&#10;Le contenu généré par l’IA peut être incorrect.">
            <a:extLst>
              <a:ext uri="{FF2B5EF4-FFF2-40B4-BE49-F238E27FC236}">
                <a16:creationId xmlns:a16="http://schemas.microsoft.com/office/drawing/2014/main" id="{D77D4163-7951-8293-A4E2-8C66312D44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5154" y="3429000"/>
            <a:ext cx="5184000" cy="2916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5388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53FF4C-1CEC-7B46-F3B0-C13BCC3F84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magasin, rue, scène&#10;&#10;Le contenu généré par l’IA peut être incorrect.">
            <a:extLst>
              <a:ext uri="{FF2B5EF4-FFF2-40B4-BE49-F238E27FC236}">
                <a16:creationId xmlns:a16="http://schemas.microsoft.com/office/drawing/2014/main" id="{883CFD24-694F-A015-EFD4-D545684112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600" y="3429000"/>
            <a:ext cx="5248000" cy="2952000"/>
          </a:xfrm>
          <a:prstGeom prst="rect">
            <a:avLst/>
          </a:prstGeom>
          <a:ln w="2286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colonne&#10;&#10;Le contenu généré par l’IA peut être incorrect.">
            <a:extLst>
              <a:ext uri="{FF2B5EF4-FFF2-40B4-BE49-F238E27FC236}">
                <a16:creationId xmlns:a16="http://schemas.microsoft.com/office/drawing/2014/main" id="{3B48F1CE-1DD2-3666-4FEF-30D4BC2E96F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8400" y="452250"/>
            <a:ext cx="5292000" cy="297675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02022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D72DDE-FD6F-96DD-F520-C8D571910C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olonne&#10;&#10;Le contenu généré par l’IA peut être incorrect.">
            <a:extLst>
              <a:ext uri="{FF2B5EF4-FFF2-40B4-BE49-F238E27FC236}">
                <a16:creationId xmlns:a16="http://schemas.microsoft.com/office/drawing/2014/main" id="{6F78A0F8-73F8-52D6-986D-62FD9FE812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973" y="477000"/>
            <a:ext cx="5248000" cy="2952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plein air, bâtiment, stade&#10;&#10;Le contenu généré par l’IA peut être incorrect.">
            <a:extLst>
              <a:ext uri="{FF2B5EF4-FFF2-40B4-BE49-F238E27FC236}">
                <a16:creationId xmlns:a16="http://schemas.microsoft.com/office/drawing/2014/main" id="{BBCAA28C-7D0F-309C-427A-7A2BBE4AA3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8029" y="3429000"/>
            <a:ext cx="5256000" cy="29565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89752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B910C-0A8D-C7D2-5AB8-150044429C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erbe&#10;&#10;Le contenu généré par l’IA peut être incorrect.">
            <a:extLst>
              <a:ext uri="{FF2B5EF4-FFF2-40B4-BE49-F238E27FC236}">
                <a16:creationId xmlns:a16="http://schemas.microsoft.com/office/drawing/2014/main" id="{16D95889-B87A-272D-8A86-E2B8DA4934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265" y="3512127"/>
            <a:ext cx="5148000" cy="2895750"/>
          </a:xfrm>
          <a:prstGeom prst="rect">
            <a:avLst/>
          </a:prstGeom>
          <a:ln w="2286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ciel, herbe&#10;&#10;Le contenu généré par l’IA peut être incorrect.">
            <a:extLst>
              <a:ext uri="{FF2B5EF4-FFF2-40B4-BE49-F238E27FC236}">
                <a16:creationId xmlns:a16="http://schemas.microsoft.com/office/drawing/2014/main" id="{8C0C2113-BE90-FF75-46D7-C42AE39C52A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0236" y="513000"/>
            <a:ext cx="5184000" cy="2916000"/>
          </a:xfrm>
          <a:prstGeom prst="rect">
            <a:avLst/>
          </a:prstGeom>
          <a:ln w="228600" cap="sq" cmpd="thickThin">
            <a:solidFill>
              <a:schemeClr val="tx2">
                <a:lumMod val="25000"/>
                <a:lumOff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26170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69C36C-C330-2E2D-7E95-7D4C84A00C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canal&#10;&#10;Le contenu généré par l’IA peut être incorrect.">
            <a:extLst>
              <a:ext uri="{FF2B5EF4-FFF2-40B4-BE49-F238E27FC236}">
                <a16:creationId xmlns:a16="http://schemas.microsoft.com/office/drawing/2014/main" id="{1DD0EC5A-94AD-BCEE-0D0A-4037E3EC0E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521" y="1540502"/>
            <a:ext cx="6012000" cy="338175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9F097E-F5C1-38B2-D825-34BB36ADA84F}"/>
              </a:ext>
            </a:extLst>
          </p:cNvPr>
          <p:cNvSpPr txBox="1"/>
          <p:nvPr/>
        </p:nvSpPr>
        <p:spPr>
          <a:xfrm>
            <a:off x="7279574" y="1338551"/>
            <a:ext cx="426324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Palma ou Palma de Majorque (officiellement en catalan et en espagnol : Palma ou Palma de Mallorca), est la ville principale de l'île de Majorque et la capitale de la communauté autonome des îles Baléares, en Espagne. Elle constitue à elle seule l'une des comarques de l'île.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346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2CBC31-8722-0C38-45AB-3529978441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nuage&#10;&#10;Le contenu généré par l’IA peut être incorrect.">
            <a:extLst>
              <a:ext uri="{FF2B5EF4-FFF2-40B4-BE49-F238E27FC236}">
                <a16:creationId xmlns:a16="http://schemas.microsoft.com/office/drawing/2014/main" id="{C565CDD7-BFAF-3F93-7F3F-6E450FBFC7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009" y="2061037"/>
            <a:ext cx="5824000" cy="3276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814E74-AD48-E083-139E-B376F8F10C96}"/>
              </a:ext>
            </a:extLst>
          </p:cNvPr>
          <p:cNvSpPr txBox="1"/>
          <p:nvPr/>
        </p:nvSpPr>
        <p:spPr>
          <a:xfrm>
            <a:off x="878773" y="641268"/>
            <a:ext cx="56922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Une Suggestion De </a:t>
            </a:r>
            <a:r>
              <a:rPr lang="fr-FR" sz="2400" b="1" dirty="0" err="1">
                <a:solidFill>
                  <a:srgbClr val="FFFF00"/>
                </a:solidFill>
              </a:rPr>
              <a:t>JackDidier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Lorient Vous A Présenté La Cathédrale Et La Ville De Palma De Majorque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BA2313A-178B-B2A4-6B1F-5D92A8046E5A}"/>
              </a:ext>
            </a:extLst>
          </p:cNvPr>
          <p:cNvSpPr txBox="1"/>
          <p:nvPr/>
        </p:nvSpPr>
        <p:spPr>
          <a:xfrm>
            <a:off x="7018317" y="2802577"/>
            <a:ext cx="49638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38095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124</Words>
  <Application>Microsoft Office PowerPoint</Application>
  <PresentationFormat>Grand écran</PresentationFormat>
  <Paragraphs>13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2025-03-12T08:13:43Z</dcterms:created>
  <dcterms:modified xsi:type="dcterms:W3CDTF">2025-03-12T10:05:28Z</dcterms:modified>
</cp:coreProperties>
</file>