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30"/>
  </p:notesMasterIdLst>
  <p:sldIdLst>
    <p:sldId id="256" r:id="rId2"/>
    <p:sldId id="284" r:id="rId3"/>
    <p:sldId id="271" r:id="rId4"/>
    <p:sldId id="272" r:id="rId5"/>
    <p:sldId id="269" r:id="rId6"/>
    <p:sldId id="266" r:id="rId7"/>
    <p:sldId id="267" r:id="rId8"/>
    <p:sldId id="270" r:id="rId9"/>
    <p:sldId id="268" r:id="rId10"/>
    <p:sldId id="265" r:id="rId11"/>
    <p:sldId id="264" r:id="rId12"/>
    <p:sldId id="262" r:id="rId13"/>
    <p:sldId id="263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4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2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306D73-93D4-43E0-8ACD-237D77889496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6AB4D5-382A-4544-B7F4-D0B1C5DAA5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08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6AB4D5-382A-4544-B7F4-D0B1C5DAA55A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123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42BEB4-B258-95CE-4196-CFEDF0A493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DC8CC8-A9B1-7666-B367-30F20845EB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EA8273-3B7E-6994-40A2-50BD47113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DF3447-19BB-F5EA-F028-D1A8BE340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B12A90-FB5D-6A49-52C7-4CFD3A4D0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2932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A3F70-9D66-089D-36FF-855B44E2F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B71139-EDE5-A59F-B966-14D6B853F1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C39607-FB11-95BE-20F4-CAB838FFD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293F8A-9A05-54C7-8A4A-B5FE8F0C4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3704FE-E77B-7BD1-3F77-0BF2AD7A3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539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35E0AE-AA64-9592-F604-2C3788EC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12E0DE-D0DA-4522-4843-9FF184AC9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CA6417-9693-4E7E-17F9-09D4FC449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1DA05A-0E09-4EB2-6A52-D31DBDA86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30ABF3-58F3-3CDC-A658-27256B689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486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88CC3-AC73-343C-00BE-8A0DB0FED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393514-C01A-E286-7F9E-2EFABA5733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A3A9AB-ECEA-2F35-2378-A3CAF65E1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9E4D67-42D7-02E1-0223-C8715BC0C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2F3BAF-6A74-86D3-1910-76F718355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F3C510-1E08-D0FF-3724-425CE5264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615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DB107-4D3C-3461-3EA3-417B00C31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92C960-3971-7ECB-EB41-0BCF63F77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E476131-B96A-13C7-16EF-EC46B92125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1DC5199-37AA-F98E-757C-6EFC1DA632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A81031C-F405-8EDF-5D94-1B68FC0E26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79FFD9E-C876-1052-F1B6-AA2D53541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240DE33-9FB9-EB5C-0EA5-EED8B2840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C4536D-FFF1-5E95-CDE3-12FCA1E8D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771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102D8D-9657-5CCE-443D-90F6579D8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7E53B74-E1BD-3C97-0ED3-38582434E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9C06B58-C77E-1734-B4C3-C67A7C263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6B4C30-B7A5-248E-0761-633C86BA2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874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7193067-4E5E-2898-DACF-400BDF007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A44B14C-A5F4-5C71-58FC-7E17343CB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06C44CF-F048-E99F-EEC9-3E0A648B9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04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62865-4F7D-1996-4778-269FF6A13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179F95-1FCD-79EA-B7E6-C86C1B395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00EA093-B49A-F782-79DF-72930EF60B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E14737-0957-39EA-F459-539DCEEA3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1A0CB1-105C-48D0-B57D-0709E524D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8C69A0-CBA0-0391-1A49-B52D95221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01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189DCF-EA4A-1A70-8D38-23174F7FE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B506903-2AF9-F582-0D99-13E2DFC2F7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824D34-C4BF-A199-F999-B6FF53B593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864DD7-B82F-18B6-12FC-D55E0B074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8BE284-EBB2-10EB-16C2-A643B5BAE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F7F3CC-CD68-F470-3565-25CA9A416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383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0CF1A9-C220-CE4E-6E42-69BF9AE50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487A836-E154-6370-3EBF-31F0E2F739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911197-ACC5-DCB7-56B1-A036DD9F9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CBC263-EF20-BEEA-1E77-238DFAAA7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4156DC-AB37-0B5C-72AD-527EE0662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814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2A24E68-FE82-661C-5F81-E3C4DD001C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0E58A8-E4B5-95DF-B252-5794B08FA1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54B4D2-2BB2-DA45-D0F3-5F2F28D7D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3C1634-3245-C400-62DB-B68CD7BDA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2D0F6A-5E31-ED74-1F6B-2F9841A2B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989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0377880-6F3C-777A-DCBF-94F7F299A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92AEB0-3845-97CC-1E4F-34D74CBEB5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D99424-5AF6-B08E-D01C-56D4D523C5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469F5-B88C-DC34-F0B8-2AB19812EF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DC9289-2AEE-2908-F370-D26EB83842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012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mbarcation, ciel&#10;&#10;Le contenu généré par l’IA peut être incorrect.">
            <a:extLst>
              <a:ext uri="{FF2B5EF4-FFF2-40B4-BE49-F238E27FC236}">
                <a16:creationId xmlns:a16="http://schemas.microsoft.com/office/drawing/2014/main" id="{C5CC4C49-83EA-A770-6C7E-A0456269B5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506051-CFEF-1403-EB8A-9FDDD3B3FC51}"/>
              </a:ext>
            </a:extLst>
          </p:cNvPr>
          <p:cNvSpPr txBox="1"/>
          <p:nvPr/>
        </p:nvSpPr>
        <p:spPr>
          <a:xfrm>
            <a:off x="4462272" y="138167"/>
            <a:ext cx="501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L’Île De Lemnos -Grèce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  <p:sndAc>
          <p:stSnd loop="1">
            <p:snd r:embed="rId2" name="Beauté de la Grèce ♥ ♫ Musique Sirtaki ♫.wav"/>
          </p:stSnd>
        </p:sndAc>
      </p:transition>
    </mc:Choice>
    <mc:Fallback>
      <p:transition spd="slow" advClick="0" advTm="9000">
        <p:fade/>
        <p:sndAc>
          <p:stSnd loop="1">
            <p:snd r:embed="rId2" name="Beauté de la Grèce ♥ ♫ Musique Sirtaki ♫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lante&#10;&#10;Le contenu généré par l’IA peut être incorrect.">
            <a:extLst>
              <a:ext uri="{FF2B5EF4-FFF2-40B4-BE49-F238E27FC236}">
                <a16:creationId xmlns:a16="http://schemas.microsoft.com/office/drawing/2014/main" id="{156E7F34-1AD8-E296-8EAD-29B7861E09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44" y="873000"/>
            <a:ext cx="7665608" cy="511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BDFB6B-AE4E-C818-31F0-4F201A5A9ECF}"/>
              </a:ext>
            </a:extLst>
          </p:cNvPr>
          <p:cNvSpPr txBox="1"/>
          <p:nvPr/>
        </p:nvSpPr>
        <p:spPr>
          <a:xfrm>
            <a:off x="8595672" y="768096"/>
            <a:ext cx="32793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Lemnos ou Límnos (en grec ancien : </a:t>
            </a:r>
            <a:r>
              <a:rPr lang="fr-FR" sz="2400" b="1" dirty="0" err="1"/>
              <a:t>Λῆμνος</a:t>
            </a:r>
            <a:r>
              <a:rPr lang="fr-FR" sz="2400" b="1" dirty="0"/>
              <a:t>, en grec moderne : </a:t>
            </a:r>
            <a:r>
              <a:rPr lang="fr-FR" sz="2400" b="1" dirty="0" err="1"/>
              <a:t>Λήμνος</a:t>
            </a:r>
            <a:r>
              <a:rPr lang="fr-FR" sz="2400" b="1" dirty="0"/>
              <a:t>) est une île grecque du nord-est de la mer Égée, située entre la péninsule du mont Athos à l'ouest, les îles de Thasos et Samothrace au nord, les îles turques de </a:t>
            </a:r>
            <a:r>
              <a:rPr lang="fr-FR" sz="2400" b="1" dirty="0" err="1"/>
              <a:t>Gökçeada</a:t>
            </a:r>
            <a:r>
              <a:rPr lang="fr-FR" sz="2400" b="1" dirty="0"/>
              <a:t> (</a:t>
            </a:r>
            <a:r>
              <a:rPr lang="fr-FR" sz="2400" b="1" dirty="0" err="1"/>
              <a:t>Imvros</a:t>
            </a:r>
            <a:r>
              <a:rPr lang="fr-FR" sz="2400" b="1" dirty="0"/>
              <a:t>) et </a:t>
            </a:r>
            <a:r>
              <a:rPr lang="fr-FR" sz="2400" b="1" dirty="0" err="1"/>
              <a:t>Bozcaada</a:t>
            </a:r>
            <a:r>
              <a:rPr lang="fr-FR" sz="2400" b="1" dirty="0"/>
              <a:t> (Ténédos) à l'est</a:t>
            </a:r>
          </a:p>
        </p:txBody>
      </p:sp>
    </p:spTree>
    <p:extLst>
      <p:ext uri="{BB962C8B-B14F-4D97-AF65-F5344CB8AC3E}">
        <p14:creationId xmlns:p14="http://schemas.microsoft.com/office/powerpoint/2010/main" val="2809497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eau, ciel&#10;&#10;Le contenu généré par l’IA peut être incorrect.">
            <a:extLst>
              <a:ext uri="{FF2B5EF4-FFF2-40B4-BE49-F238E27FC236}">
                <a16:creationId xmlns:a16="http://schemas.microsoft.com/office/drawing/2014/main" id="{66C8FCA3-A720-7D90-9323-2FD27535F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" y="369000"/>
            <a:ext cx="9343517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37774D-FB90-8825-16B6-C6D1D50C0E60}"/>
              </a:ext>
            </a:extLst>
          </p:cNvPr>
          <p:cNvSpPr txBox="1"/>
          <p:nvPr/>
        </p:nvSpPr>
        <p:spPr>
          <a:xfrm>
            <a:off x="9857232" y="3051240"/>
            <a:ext cx="2334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</a:t>
            </a:r>
            <a:r>
              <a:rPr lang="fr-FR" sz="2400" b="1" dirty="0" err="1">
                <a:solidFill>
                  <a:schemeClr val="bg1"/>
                </a:solidFill>
              </a:rPr>
              <a:t>Mirina</a:t>
            </a:r>
            <a:r>
              <a:rPr lang="fr-FR" sz="2400" b="1" dirty="0">
                <a:solidFill>
                  <a:schemeClr val="bg1"/>
                </a:solidFill>
              </a:rPr>
              <a:t>, ville principale de l'île de </a:t>
            </a:r>
            <a:r>
              <a:rPr lang="fr-FR" sz="2400" b="1" dirty="0" err="1">
                <a:solidFill>
                  <a:schemeClr val="bg1"/>
                </a:solidFill>
              </a:rPr>
              <a:t>Limnos</a:t>
            </a:r>
            <a:r>
              <a:rPr lang="fr-FR" sz="2400" b="1" dirty="0">
                <a:solidFill>
                  <a:schemeClr val="bg1"/>
                </a:solidFill>
              </a:rPr>
              <a:t>, Grèce 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aysage, plein air, Ruines&#10;&#10;Le contenu généré par l’IA peut être incorrect.">
            <a:extLst>
              <a:ext uri="{FF2B5EF4-FFF2-40B4-BE49-F238E27FC236}">
                <a16:creationId xmlns:a16="http://schemas.microsoft.com/office/drawing/2014/main" id="{54967744-C70E-514A-C71E-54115D1CD8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ines, ciel&#10;&#10;Le contenu généré par l’IA peut être incorrect.">
            <a:extLst>
              <a:ext uri="{FF2B5EF4-FFF2-40B4-BE49-F238E27FC236}">
                <a16:creationId xmlns:a16="http://schemas.microsoft.com/office/drawing/2014/main" id="{1FB3BEB5-DD36-782C-CE31-5F16558F6E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0B8E82-360B-2F72-DF0A-1F35017672BE}"/>
              </a:ext>
            </a:extLst>
          </p:cNvPr>
          <p:cNvSpPr txBox="1"/>
          <p:nvPr/>
        </p:nvSpPr>
        <p:spPr>
          <a:xfrm>
            <a:off x="606048" y="3733800"/>
            <a:ext cx="3218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rapprochée du théâtre antique.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Éboulis&#10;&#10;Le contenu généré par l’IA peut être incorrect.">
            <a:extLst>
              <a:ext uri="{FF2B5EF4-FFF2-40B4-BE49-F238E27FC236}">
                <a16:creationId xmlns:a16="http://schemas.microsoft.com/office/drawing/2014/main" id="{D577FA23-311A-B8B2-FD16-E9B45E5FF3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76414B-A7A6-CDB2-F0A3-F296109F12EC}"/>
              </a:ext>
            </a:extLst>
          </p:cNvPr>
          <p:cNvSpPr txBox="1"/>
          <p:nvPr/>
        </p:nvSpPr>
        <p:spPr>
          <a:xfrm>
            <a:off x="3852672" y="6258167"/>
            <a:ext cx="7790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Site archéologique de Kabeirio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rocher&#10;&#10;Le contenu généré par l’IA peut être incorrect.">
            <a:extLst>
              <a:ext uri="{FF2B5EF4-FFF2-40B4-BE49-F238E27FC236}">
                <a16:creationId xmlns:a16="http://schemas.microsoft.com/office/drawing/2014/main" id="{9D2110A1-07FB-33D2-1762-72ED3BA7EF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5792" y="323472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A70A57-CA96-92EC-0C74-A5A693E98DC5}"/>
              </a:ext>
            </a:extLst>
          </p:cNvPr>
          <p:cNvSpPr txBox="1"/>
          <p:nvPr/>
        </p:nvSpPr>
        <p:spPr>
          <a:xfrm>
            <a:off x="5419344" y="6340655"/>
            <a:ext cx="323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Poliochne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terrain&#10;&#10;Le contenu généré par l’IA peut être incorrect.">
            <a:extLst>
              <a:ext uri="{FF2B5EF4-FFF2-40B4-BE49-F238E27FC236}">
                <a16:creationId xmlns:a16="http://schemas.microsoft.com/office/drawing/2014/main" id="{7898D19E-B0D5-F3AD-BF47-9B0EAABC47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728" y="379582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915B9F0-3D11-3623-2164-7A090F7B559D}"/>
              </a:ext>
            </a:extLst>
          </p:cNvPr>
          <p:cNvSpPr txBox="1"/>
          <p:nvPr/>
        </p:nvSpPr>
        <p:spPr>
          <a:xfrm>
            <a:off x="5266944" y="6247585"/>
            <a:ext cx="3255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Dunes de sable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erbe, ciel&#10;&#10;Le contenu généré par l’IA peut être incorrect.">
            <a:extLst>
              <a:ext uri="{FF2B5EF4-FFF2-40B4-BE49-F238E27FC236}">
                <a16:creationId xmlns:a16="http://schemas.microsoft.com/office/drawing/2014/main" id="{E5C2C8D3-652F-F09B-0127-AA522D46C0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454344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DB0C2D-009C-FA3B-5691-EF4B86D47D69}"/>
              </a:ext>
            </a:extLst>
          </p:cNvPr>
          <p:cNvSpPr txBox="1"/>
          <p:nvPr/>
        </p:nvSpPr>
        <p:spPr>
          <a:xfrm>
            <a:off x="4693920" y="6172823"/>
            <a:ext cx="3998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colline du Paradis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iel&#10;&#10;Le contenu généré par l’IA peut être incorrect.">
            <a:extLst>
              <a:ext uri="{FF2B5EF4-FFF2-40B4-BE49-F238E27FC236}">
                <a16:creationId xmlns:a16="http://schemas.microsoft.com/office/drawing/2014/main" id="{D1B84255-824C-96E3-4035-A0517EA2B0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62D07-D8C4-D908-4AC2-D0B5C4709BDE}"/>
              </a:ext>
            </a:extLst>
          </p:cNvPr>
          <p:cNvSpPr txBox="1"/>
          <p:nvPr/>
        </p:nvSpPr>
        <p:spPr>
          <a:xfrm>
            <a:off x="3966336" y="573839"/>
            <a:ext cx="4559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la forteresse de </a:t>
            </a:r>
            <a:r>
              <a:rPr lang="fr-FR" sz="2400" b="1" dirty="0" err="1"/>
              <a:t>Myrina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ierre, mur&#10;&#10;Le contenu généré par l’IA peut être incorrect.">
            <a:extLst>
              <a:ext uri="{FF2B5EF4-FFF2-40B4-BE49-F238E27FC236}">
                <a16:creationId xmlns:a16="http://schemas.microsoft.com/office/drawing/2014/main" id="{DDFDC917-CE0D-CF93-8BFE-852EA45F25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5667" y="461665"/>
            <a:ext cx="9680665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03239F-58FC-AABA-3FE8-0078DA21A601}"/>
              </a:ext>
            </a:extLst>
          </p:cNvPr>
          <p:cNvSpPr txBox="1"/>
          <p:nvPr/>
        </p:nvSpPr>
        <p:spPr>
          <a:xfrm>
            <a:off x="4255008" y="96335"/>
            <a:ext cx="427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Fontaine ottomane à </a:t>
            </a:r>
            <a:r>
              <a:rPr lang="fr-FR" sz="2400" b="1" dirty="0" err="1"/>
              <a:t>Myrina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plein air, ciel, nature, montagne&#10;&#10;Le contenu généré par l’IA peut être incorrect.">
            <a:extLst>
              <a:ext uri="{FF2B5EF4-FFF2-40B4-BE49-F238E27FC236}">
                <a16:creationId xmlns:a16="http://schemas.microsoft.com/office/drawing/2014/main" id="{1B72CE86-9BD9-579A-73AD-C20F4F11DE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3319272"/>
            <a:ext cx="4641774" cy="3096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 11" descr="Une image contenant plein air, herbe, moulin à vent, ciel&#10;&#10;Le contenu généré par l’IA peut être incorrect.">
            <a:extLst>
              <a:ext uri="{FF2B5EF4-FFF2-40B4-BE49-F238E27FC236}">
                <a16:creationId xmlns:a16="http://schemas.microsoft.com/office/drawing/2014/main" id="{15618D73-A5AD-11DF-C081-848AB6FA5A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0447" y="475552"/>
            <a:ext cx="4050993" cy="324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1316B42B-465C-6A12-5939-A4B5D407047C}"/>
              </a:ext>
            </a:extLst>
          </p:cNvPr>
          <p:cNvSpPr txBox="1"/>
          <p:nvPr/>
        </p:nvSpPr>
        <p:spPr>
          <a:xfrm>
            <a:off x="451104" y="2353056"/>
            <a:ext cx="5522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vue panoramique de la ville de Myrina depuis le château, Limnos</a:t>
            </a:r>
            <a:endParaRPr lang="fr-FR" sz="2400" b="1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9722EA72-1324-8F33-EAB4-38CB41F1BE47}"/>
              </a:ext>
            </a:extLst>
          </p:cNvPr>
          <p:cNvSpPr txBox="1"/>
          <p:nvPr/>
        </p:nvSpPr>
        <p:spPr>
          <a:xfrm>
            <a:off x="7506894" y="3851701"/>
            <a:ext cx="4730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Des moulins dans le village de Kontias sur l’île de Limnos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géologie, Badlands&#10;&#10;Le contenu généré par l’IA peut être incorrect.">
            <a:extLst>
              <a:ext uri="{FF2B5EF4-FFF2-40B4-BE49-F238E27FC236}">
                <a16:creationId xmlns:a16="http://schemas.microsoft.com/office/drawing/2014/main" id="{19691AA5-3128-77BD-41F9-C9E2D7A11E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44" y="549472"/>
            <a:ext cx="4716000" cy="3150123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BE959BA-6BB1-E7B0-4B37-F0E4EC9F9CA2}"/>
              </a:ext>
            </a:extLst>
          </p:cNvPr>
          <p:cNvSpPr txBox="1"/>
          <p:nvPr/>
        </p:nvSpPr>
        <p:spPr>
          <a:xfrm>
            <a:off x="829058" y="3816096"/>
            <a:ext cx="5425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Dunes de sable doré et roches volcaniques sur l’île de </a:t>
            </a:r>
            <a:r>
              <a:rPr lang="fr-FR" sz="2400" b="1" dirty="0" err="1"/>
              <a:t>Limnos</a:t>
            </a:r>
            <a:endParaRPr lang="fr-FR" sz="2400" b="1" dirty="0"/>
          </a:p>
        </p:txBody>
      </p:sp>
      <p:pic>
        <p:nvPicPr>
          <p:cNvPr id="9" name="Image 8" descr="Une image contenant plein air, ciel, maison, herbe&#10;&#10;Le contenu généré par l’IA peut être incorrect.">
            <a:extLst>
              <a:ext uri="{FF2B5EF4-FFF2-40B4-BE49-F238E27FC236}">
                <a16:creationId xmlns:a16="http://schemas.microsoft.com/office/drawing/2014/main" id="{19E046A0-84E8-D3CC-0235-B7CA19A96D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9056" y="3206937"/>
            <a:ext cx="4068000" cy="3051000"/>
          </a:xfrm>
          <a:prstGeom prst="rect">
            <a:avLst/>
          </a:prstGeom>
          <a:ln w="228600" cap="sq" cmpd="thickThin">
            <a:solidFill>
              <a:schemeClr val="bg2">
                <a:lumMod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D83158F-9351-1D41-8266-3E0248EA4ED0}"/>
              </a:ext>
            </a:extLst>
          </p:cNvPr>
          <p:cNvSpPr txBox="1"/>
          <p:nvPr/>
        </p:nvSpPr>
        <p:spPr>
          <a:xfrm>
            <a:off x="7193280" y="2217973"/>
            <a:ext cx="471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village de Varos à Lemnos, en Grèce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Le contenu généré par l’IA peut être incorrect.">
            <a:extLst>
              <a:ext uri="{FF2B5EF4-FFF2-40B4-BE49-F238E27FC236}">
                <a16:creationId xmlns:a16="http://schemas.microsoft.com/office/drawing/2014/main" id="{635A8178-1781-9179-39A3-B09A89C57D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1059900"/>
            <a:ext cx="10728000" cy="47382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EC3602-8DA8-DF9A-07BF-908800ED2BCE}"/>
              </a:ext>
            </a:extLst>
          </p:cNvPr>
          <p:cNvSpPr txBox="1"/>
          <p:nvPr/>
        </p:nvSpPr>
        <p:spPr>
          <a:xfrm>
            <a:off x="4572000" y="5645688"/>
            <a:ext cx="843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de Kornos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ature&#10;&#10;Le contenu généré par l’IA peut être incorrect.">
            <a:extLst>
              <a:ext uri="{FF2B5EF4-FFF2-40B4-BE49-F238E27FC236}">
                <a16:creationId xmlns:a16="http://schemas.microsoft.com/office/drawing/2014/main" id="{E2A11800-4DF7-7673-EC76-8F3FC04F23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1094159"/>
            <a:ext cx="11124000" cy="44264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CCFB7A-7693-1D04-93C1-10B8CD35C58C}"/>
              </a:ext>
            </a:extLst>
          </p:cNvPr>
          <p:cNvSpPr txBox="1"/>
          <p:nvPr/>
        </p:nvSpPr>
        <p:spPr>
          <a:xfrm>
            <a:off x="3986784" y="5390008"/>
            <a:ext cx="938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panoramique de Myrina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257D83B8-1922-DE04-600F-20716C98CB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112" y="512064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E55B7-5CB9-700E-FD48-7BC6DEA2F303}"/>
              </a:ext>
            </a:extLst>
          </p:cNvPr>
          <p:cNvSpPr txBox="1"/>
          <p:nvPr/>
        </p:nvSpPr>
        <p:spPr>
          <a:xfrm>
            <a:off x="8786112" y="3066679"/>
            <a:ext cx="3003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Cimetière allié de la Première Guerre mondiale à </a:t>
            </a:r>
            <a:r>
              <a:rPr lang="fr-FR" sz="2400" b="1" dirty="0" err="1">
                <a:solidFill>
                  <a:schemeClr val="bg1"/>
                </a:solidFill>
              </a:rPr>
              <a:t>Mudros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sol&#10;&#10;Le contenu généré par l’IA peut être incorrect.">
            <a:extLst>
              <a:ext uri="{FF2B5EF4-FFF2-40B4-BE49-F238E27FC236}">
                <a16:creationId xmlns:a16="http://schemas.microsoft.com/office/drawing/2014/main" id="{5CBC0030-9CC1-8480-E583-89A21FF12D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2528" y="279000"/>
            <a:ext cx="822847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C87DE5-B2DE-0773-ED0A-78187BC5E908}"/>
              </a:ext>
            </a:extLst>
          </p:cNvPr>
          <p:cNvSpPr txBox="1"/>
          <p:nvPr/>
        </p:nvSpPr>
        <p:spPr>
          <a:xfrm>
            <a:off x="85344" y="1889760"/>
            <a:ext cx="33771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Mudros</a:t>
            </a:r>
            <a:r>
              <a:rPr lang="fr-FR" sz="2400" b="1" dirty="0">
                <a:solidFill>
                  <a:schemeClr val="bg1"/>
                </a:solidFill>
              </a:rPr>
              <a:t> montrant un magasin de vin français. À l'arrière-plan, l'hôpital français. Île de Lemnos, mer Égée. Campagne des Dardanelles, vers 1915., ca. 1919 -</a:t>
            </a: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Le contenu généré par l’IA peut être incorrect.">
            <a:extLst>
              <a:ext uri="{FF2B5EF4-FFF2-40B4-BE49-F238E27FC236}">
                <a16:creationId xmlns:a16="http://schemas.microsoft.com/office/drawing/2014/main" id="{9301480C-C8AA-D945-2FCF-5DEAC8C3E0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596220"/>
            <a:ext cx="5508000" cy="310100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plein air, bâtiment, eau&#10;&#10;Le contenu généré par l’IA peut être incorrect.">
            <a:extLst>
              <a:ext uri="{FF2B5EF4-FFF2-40B4-BE49-F238E27FC236}">
                <a16:creationId xmlns:a16="http://schemas.microsoft.com/office/drawing/2014/main" id="{AF658776-4093-052E-BBAC-5F3F5F84A4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000" y="1865376"/>
            <a:ext cx="3924000" cy="44145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orizon, nature&#10;&#10;Le contenu généré par l’IA peut être incorrect.">
            <a:extLst>
              <a:ext uri="{FF2B5EF4-FFF2-40B4-BE49-F238E27FC236}">
                <a16:creationId xmlns:a16="http://schemas.microsoft.com/office/drawing/2014/main" id="{2D541BBF-F491-C26C-A344-36DB450E73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94" y="512098"/>
            <a:ext cx="4392000" cy="440011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roue, Roue de vélo&#10;&#10;Le contenu généré par l’IA peut être incorrect.">
            <a:extLst>
              <a:ext uri="{FF2B5EF4-FFF2-40B4-BE49-F238E27FC236}">
                <a16:creationId xmlns:a16="http://schemas.microsoft.com/office/drawing/2014/main" id="{F506CD85-ED34-0A97-367B-1C179DA854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4106" y="1950720"/>
            <a:ext cx="4356000" cy="435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leu vert, plein air, Reliefs côtiers et océaniques, eau&#10;&#10;Le contenu généré par l’IA peut être incorrect.">
            <a:extLst>
              <a:ext uri="{FF2B5EF4-FFF2-40B4-BE49-F238E27FC236}">
                <a16:creationId xmlns:a16="http://schemas.microsoft.com/office/drawing/2014/main" id="{4F327D4E-AC94-A0D6-BE32-D96415B6E5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499872"/>
            <a:ext cx="3945600" cy="49320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ulin à vent, bâtiment, ciel&#10;&#10;Le contenu généré par l’IA peut être incorrect.">
            <a:extLst>
              <a:ext uri="{FF2B5EF4-FFF2-40B4-BE49-F238E27FC236}">
                <a16:creationId xmlns:a16="http://schemas.microsoft.com/office/drawing/2014/main" id="{2B2BE3A7-B602-595B-A2D3-DF14F8D114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1440" y="1417488"/>
            <a:ext cx="4140000" cy="49335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cadre photo, art&#10;&#10;Le contenu généré par l’IA peut être incorrect.">
            <a:extLst>
              <a:ext uri="{FF2B5EF4-FFF2-40B4-BE49-F238E27FC236}">
                <a16:creationId xmlns:a16="http://schemas.microsoft.com/office/drawing/2014/main" id="{2DB2F2FC-4833-DBEC-2B43-2C60CC63F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92" y="3124200"/>
            <a:ext cx="4752000" cy="3159222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eau, plein air, bateau, nuit&#10;&#10;Le contenu généré par l’IA peut être incorrect.">
            <a:extLst>
              <a:ext uri="{FF2B5EF4-FFF2-40B4-BE49-F238E27FC236}">
                <a16:creationId xmlns:a16="http://schemas.microsoft.com/office/drawing/2014/main" id="{2BBFDB59-236E-C4EA-41BB-2F9E71D16D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8108" y="638955"/>
            <a:ext cx="3564000" cy="4455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sculpture&#10;&#10;Le contenu généré par l’IA peut être incorrect.">
            <a:extLst>
              <a:ext uri="{FF2B5EF4-FFF2-40B4-BE49-F238E27FC236}">
                <a16:creationId xmlns:a16="http://schemas.microsoft.com/office/drawing/2014/main" id="{929A4CAD-0C4A-8E03-46E1-7AC4E124E4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712" y="560866"/>
            <a:ext cx="3060000" cy="3828329"/>
          </a:xfrm>
          <a:prstGeom prst="rect">
            <a:avLst/>
          </a:prstGeom>
          <a:ln w="2286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E55CF972-C534-03C2-841E-7D43F482B0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824" y="2804214"/>
            <a:ext cx="4656000" cy="3492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70E8D381-81D6-FE1B-814E-069E8E659E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463" y="3211258"/>
            <a:ext cx="4601511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paysage, plein air, herbe&#10;&#10;Le contenu généré par l’IA peut être incorrect.">
            <a:extLst>
              <a:ext uri="{FF2B5EF4-FFF2-40B4-BE49-F238E27FC236}">
                <a16:creationId xmlns:a16="http://schemas.microsoft.com/office/drawing/2014/main" id="{0A3F8E25-210C-538A-29EA-82BA0DEB83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9537" y="550735"/>
            <a:ext cx="4464000" cy="334800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plage&#10;&#10;Le contenu généré par l’IA peut être incorrect.">
            <a:extLst>
              <a:ext uri="{FF2B5EF4-FFF2-40B4-BE49-F238E27FC236}">
                <a16:creationId xmlns:a16="http://schemas.microsoft.com/office/drawing/2014/main" id="{E6483350-8AB1-29FD-32E8-B10552C40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597" y="609219"/>
            <a:ext cx="5089903" cy="2988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plein air, ciel, paysage&#10;&#10;Le contenu généré par l’IA peut être incorrect.">
            <a:extLst>
              <a:ext uri="{FF2B5EF4-FFF2-40B4-BE49-F238E27FC236}">
                <a16:creationId xmlns:a16="http://schemas.microsoft.com/office/drawing/2014/main" id="{DE4DF521-4914-66FD-9327-D9366F298D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4403" y="3246120"/>
            <a:ext cx="4572000" cy="3014663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paysage&#10;&#10;Le contenu généré par l’IA peut être incorrect.">
            <a:extLst>
              <a:ext uri="{FF2B5EF4-FFF2-40B4-BE49-F238E27FC236}">
                <a16:creationId xmlns:a16="http://schemas.microsoft.com/office/drawing/2014/main" id="{C3CA6E83-BE19-D22B-972F-704C4D5F85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79" y="3077605"/>
            <a:ext cx="4659200" cy="3276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port&#10;&#10;Le contenu généré par l’IA peut être incorrect.">
            <a:extLst>
              <a:ext uri="{FF2B5EF4-FFF2-40B4-BE49-F238E27FC236}">
                <a16:creationId xmlns:a16="http://schemas.microsoft.com/office/drawing/2014/main" id="{EC158EA8-858E-7A76-9B69-AE2C9F40F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473" y="468924"/>
            <a:ext cx="4529948" cy="3096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Ruines&#10;&#10;Le contenu généré par l’IA peut être incorrect.">
            <a:extLst>
              <a:ext uri="{FF2B5EF4-FFF2-40B4-BE49-F238E27FC236}">
                <a16:creationId xmlns:a16="http://schemas.microsoft.com/office/drawing/2014/main" id="{684879CE-18C4-A0A4-20EC-A1946DB646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362" y="549000"/>
            <a:ext cx="4981626" cy="288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75ADDF-1E3F-064D-2AF1-F55FE412ABAD}"/>
              </a:ext>
            </a:extLst>
          </p:cNvPr>
          <p:cNvSpPr txBox="1"/>
          <p:nvPr/>
        </p:nvSpPr>
        <p:spPr>
          <a:xfrm>
            <a:off x="964116" y="3621024"/>
            <a:ext cx="5131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ruines du sanctuaire des Kabeiroi à Lemnos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nature, plein air, eau, Arche naturelle&#10;&#10;Le contenu généré par l’IA peut être incorrect.">
            <a:extLst>
              <a:ext uri="{FF2B5EF4-FFF2-40B4-BE49-F238E27FC236}">
                <a16:creationId xmlns:a16="http://schemas.microsoft.com/office/drawing/2014/main" id="{69C68CE1-A443-13B4-A498-CA147AFF00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2207" y="3340608"/>
            <a:ext cx="5168431" cy="298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41AEA6-4203-1375-2FA9-AD63B9EFC78B}"/>
              </a:ext>
            </a:extLst>
          </p:cNvPr>
          <p:cNvSpPr txBox="1"/>
          <p:nvPr/>
        </p:nvSpPr>
        <p:spPr>
          <a:xfrm>
            <a:off x="6374927" y="2278933"/>
            <a:ext cx="5262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grotte du Sceau près de la plage de Mikro Fanaraki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eau&#10;&#10;Le contenu généré par l’IA peut être incorrect.">
            <a:extLst>
              <a:ext uri="{FF2B5EF4-FFF2-40B4-BE49-F238E27FC236}">
                <a16:creationId xmlns:a16="http://schemas.microsoft.com/office/drawing/2014/main" id="{D0AFA501-979D-FCE4-8875-C469CF8D1B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016" y="3577948"/>
            <a:ext cx="5328000" cy="28305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115C22-FCF6-F335-7F1F-8DE9A784B8B2}"/>
              </a:ext>
            </a:extLst>
          </p:cNvPr>
          <p:cNvSpPr txBox="1"/>
          <p:nvPr/>
        </p:nvSpPr>
        <p:spPr>
          <a:xfrm>
            <a:off x="1194816" y="2474975"/>
            <a:ext cx="5279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complexes formations rocheuses de Faraklo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ature, herbe, paysage&#10;&#10;Le contenu généré par l’IA peut être incorrect.">
            <a:extLst>
              <a:ext uri="{FF2B5EF4-FFF2-40B4-BE49-F238E27FC236}">
                <a16:creationId xmlns:a16="http://schemas.microsoft.com/office/drawing/2014/main" id="{589E64FA-5B80-676E-45F0-4F24135691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349" y="549000"/>
            <a:ext cx="5421174" cy="28800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6CBA3D4-CAA4-D1D0-119A-B1BE4B95DED7}"/>
              </a:ext>
            </a:extLst>
          </p:cNvPr>
          <p:cNvSpPr txBox="1"/>
          <p:nvPr/>
        </p:nvSpPr>
        <p:spPr>
          <a:xfrm>
            <a:off x="6770826" y="3577948"/>
            <a:ext cx="5421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Randonnée à travers le magnifique paysage montagneux de Lemnos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091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ysage&#10;&#10;Le contenu généré par l’IA peut être incorrect.">
            <a:extLst>
              <a:ext uri="{FF2B5EF4-FFF2-40B4-BE49-F238E27FC236}">
                <a16:creationId xmlns:a16="http://schemas.microsoft.com/office/drawing/2014/main" id="{7524D29E-B6F7-BFDE-3AD9-81DA690B63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" y="377636"/>
            <a:ext cx="5220000" cy="293625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B492179-4D51-EC65-62C3-A4C85F8A497C}"/>
              </a:ext>
            </a:extLst>
          </p:cNvPr>
          <p:cNvSpPr txBox="1"/>
          <p:nvPr/>
        </p:nvSpPr>
        <p:spPr>
          <a:xfrm>
            <a:off x="1121665" y="3544114"/>
            <a:ext cx="6790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plus belle plage de Lemnos</a:t>
            </a:r>
          </a:p>
        </p:txBody>
      </p:sp>
      <p:pic>
        <p:nvPicPr>
          <p:cNvPr id="7" name="Image 6" descr="Une image contenant plein air, nature, paysage, ciel&#10;&#10;Le contenu généré par l’IA peut être incorrect.">
            <a:extLst>
              <a:ext uri="{FF2B5EF4-FFF2-40B4-BE49-F238E27FC236}">
                <a16:creationId xmlns:a16="http://schemas.microsoft.com/office/drawing/2014/main" id="{8C857AD4-D771-C4EF-814C-554256D3565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8160" y="3749039"/>
            <a:ext cx="5976000" cy="2731325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0D7E400-BF29-EE2F-4A72-821B095EF749}"/>
              </a:ext>
            </a:extLst>
          </p:cNvPr>
          <p:cNvSpPr txBox="1"/>
          <p:nvPr/>
        </p:nvSpPr>
        <p:spPr>
          <a:xfrm>
            <a:off x="6096000" y="1577965"/>
            <a:ext cx="5583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Une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L’Île Lemnos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Grèce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51396BA-D53F-B7D3-F8E3-875592A80976}"/>
              </a:ext>
            </a:extLst>
          </p:cNvPr>
          <p:cNvSpPr txBox="1"/>
          <p:nvPr/>
        </p:nvSpPr>
        <p:spPr>
          <a:xfrm>
            <a:off x="1121665" y="4781406"/>
            <a:ext cx="4718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8BE8B80-5E2B-9697-9A39-5FF19612B276}"/>
              </a:ext>
            </a:extLst>
          </p:cNvPr>
          <p:cNvSpPr txBox="1"/>
          <p:nvPr/>
        </p:nvSpPr>
        <p:spPr>
          <a:xfrm>
            <a:off x="477840" y="5547359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     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942838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267</Words>
  <Application>Microsoft Office PowerPoint</Application>
  <PresentationFormat>Grand écran</PresentationFormat>
  <Paragraphs>29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2025-03-10T10:19:32Z</dcterms:modified>
</cp:coreProperties>
</file>