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56" r:id="rId2"/>
    <p:sldId id="317" r:id="rId3"/>
    <p:sldId id="316" r:id="rId4"/>
    <p:sldId id="318" r:id="rId5"/>
    <p:sldId id="319" r:id="rId6"/>
    <p:sldId id="320" r:id="rId7"/>
  </p:sldIdLst>
  <p:sldSz cx="6119813" cy="3240088"/>
  <p:notesSz cx="6858000" cy="9144000"/>
  <p:embeddedFontLst>
    <p:embeddedFont>
      <p:font typeface="Algerian" panose="04020705040A02060702" pitchFamily="82" charset="0"/>
      <p:regular r:id="rId9"/>
    </p:embeddedFont>
    <p:embeddedFont>
      <p:font typeface="Andy" panose="03080602030302030203" pitchFamily="66" charset="0"/>
      <p:bold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</p:embeddedFontLst>
  <p:defaultTextStyle>
    <a:defPPr>
      <a:defRPr lang="fr-FR"/>
    </a:defPPr>
    <a:lvl1pPr marL="0" algn="l" defTabSz="58846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1pPr>
    <a:lvl2pPr marL="294233" algn="l" defTabSz="58846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2pPr>
    <a:lvl3pPr marL="588465" algn="l" defTabSz="58846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3pPr>
    <a:lvl4pPr marL="882698" algn="l" defTabSz="58846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4pPr>
    <a:lvl5pPr marL="1176929" algn="l" defTabSz="58846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5pPr>
    <a:lvl6pPr marL="1471162" algn="l" defTabSz="58846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6pPr>
    <a:lvl7pPr marL="1765394" algn="l" defTabSz="58846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7pPr>
    <a:lvl8pPr marL="2059627" algn="l" defTabSz="58846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8pPr>
    <a:lvl9pPr marL="2353859" algn="l" defTabSz="58846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8z3kmTnfTgxc2O612bn5g==" hashData="fqLzpyjbx2zrPqVaCSdp/ljT98QeAAWbskbYU5U2SSfUuIfA/kJXNpIxXj2KpWkFoI/9YnWlHuncwh1K/XFPZA=="/>
  <p:extLst>
    <p:ext uri="{EFAFB233-063F-42B5-8137-9DF3F51BA10A}">
      <p15:sldGuideLst xmlns:p15="http://schemas.microsoft.com/office/powerpoint/2012/main">
        <p15:guide id="1" orient="horz" pos="1021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F0F4"/>
    <a:srgbClr val="FD8D98"/>
    <a:srgbClr val="2F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1" d="100"/>
          <a:sy n="121" d="100"/>
        </p:scale>
        <p:origin x="97" y="350"/>
      </p:cViewPr>
      <p:guideLst>
        <p:guide orient="horz" pos="1021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304DDE-8313-457D-BD17-387A80C6A40B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515938" y="1143000"/>
            <a:ext cx="5826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B3D647-8ED5-455D-8698-5DC947FADF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417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88465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1pPr>
    <a:lvl2pPr marL="294233" algn="l" defTabSz="588465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2pPr>
    <a:lvl3pPr marL="588465" algn="l" defTabSz="588465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3pPr>
    <a:lvl4pPr marL="882698" algn="l" defTabSz="588465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4pPr>
    <a:lvl5pPr marL="1176929" algn="l" defTabSz="588465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5pPr>
    <a:lvl6pPr marL="1471162" algn="l" defTabSz="588465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6pPr>
    <a:lvl7pPr marL="1765394" algn="l" defTabSz="588465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7pPr>
    <a:lvl8pPr marL="2059627" algn="l" defTabSz="588465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8pPr>
    <a:lvl9pPr marL="2353859" algn="l" defTabSz="588465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7" y="1006528"/>
            <a:ext cx="5201841" cy="694519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3" y="1836050"/>
            <a:ext cx="4283869" cy="8280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5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0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5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60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751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90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0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20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49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5" y="2082057"/>
            <a:ext cx="5201841" cy="643517"/>
          </a:xfrm>
        </p:spPr>
        <p:txBody>
          <a:bodyPr anchor="t"/>
          <a:lstStyle>
            <a:lvl1pPr algn="l">
              <a:defRPr sz="1881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5" y="1373288"/>
            <a:ext cx="5201841" cy="708769"/>
          </a:xfrm>
        </p:spPr>
        <p:txBody>
          <a:bodyPr anchor="b"/>
          <a:lstStyle>
            <a:lvl1pPr marL="0" indent="0">
              <a:buNone/>
              <a:defRPr sz="941">
                <a:solidFill>
                  <a:schemeClr val="tx1">
                    <a:tint val="75000"/>
                  </a:schemeClr>
                </a:solidFill>
              </a:defRPr>
            </a:lvl1pPr>
            <a:lvl2pPr marL="215021" indent="0">
              <a:buNone/>
              <a:defRPr sz="847">
                <a:solidFill>
                  <a:schemeClr val="tx1">
                    <a:tint val="75000"/>
                  </a:schemeClr>
                </a:solidFill>
              </a:defRPr>
            </a:lvl2pPr>
            <a:lvl3pPr marL="430042" indent="0">
              <a:buNone/>
              <a:defRPr sz="752">
                <a:solidFill>
                  <a:schemeClr val="tx1">
                    <a:tint val="75000"/>
                  </a:schemeClr>
                </a:solidFill>
              </a:defRPr>
            </a:lvl3pPr>
            <a:lvl4pPr marL="645063" indent="0">
              <a:buNone/>
              <a:defRPr sz="658">
                <a:solidFill>
                  <a:schemeClr val="tx1">
                    <a:tint val="75000"/>
                  </a:schemeClr>
                </a:solidFill>
              </a:defRPr>
            </a:lvl4pPr>
            <a:lvl5pPr marL="860085" indent="0">
              <a:buNone/>
              <a:defRPr sz="658">
                <a:solidFill>
                  <a:schemeClr val="tx1">
                    <a:tint val="75000"/>
                  </a:schemeClr>
                </a:solidFill>
              </a:defRPr>
            </a:lvl5pPr>
            <a:lvl6pPr marL="1075106" indent="0">
              <a:buNone/>
              <a:defRPr sz="658">
                <a:solidFill>
                  <a:schemeClr val="tx1">
                    <a:tint val="75000"/>
                  </a:schemeClr>
                </a:solidFill>
              </a:defRPr>
            </a:lvl6pPr>
            <a:lvl7pPr marL="1290127" indent="0">
              <a:buNone/>
              <a:defRPr sz="658">
                <a:solidFill>
                  <a:schemeClr val="tx1">
                    <a:tint val="75000"/>
                  </a:schemeClr>
                </a:solidFill>
              </a:defRPr>
            </a:lvl7pPr>
            <a:lvl8pPr marL="1505148" indent="0">
              <a:buNone/>
              <a:defRPr sz="658">
                <a:solidFill>
                  <a:schemeClr val="tx1">
                    <a:tint val="75000"/>
                  </a:schemeClr>
                </a:solidFill>
              </a:defRPr>
            </a:lvl8pPr>
            <a:lvl9pPr marL="1720169" indent="0">
              <a:buNone/>
              <a:defRPr sz="6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339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756021"/>
            <a:ext cx="2702918" cy="2138309"/>
          </a:xfrm>
        </p:spPr>
        <p:txBody>
          <a:bodyPr/>
          <a:lstStyle>
            <a:lvl1pPr>
              <a:defRPr sz="1317"/>
            </a:lvl1pPr>
            <a:lvl2pPr>
              <a:defRPr sz="1129"/>
            </a:lvl2pPr>
            <a:lvl3pPr>
              <a:defRPr sz="941"/>
            </a:lvl3pPr>
            <a:lvl4pPr>
              <a:defRPr sz="847"/>
            </a:lvl4pPr>
            <a:lvl5pPr>
              <a:defRPr sz="847"/>
            </a:lvl5pPr>
            <a:lvl6pPr>
              <a:defRPr sz="847"/>
            </a:lvl6pPr>
            <a:lvl7pPr>
              <a:defRPr sz="847"/>
            </a:lvl7pPr>
            <a:lvl8pPr>
              <a:defRPr sz="847"/>
            </a:lvl8pPr>
            <a:lvl9pPr>
              <a:defRPr sz="84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756021"/>
            <a:ext cx="2702918" cy="2138309"/>
          </a:xfrm>
        </p:spPr>
        <p:txBody>
          <a:bodyPr/>
          <a:lstStyle>
            <a:lvl1pPr>
              <a:defRPr sz="1317"/>
            </a:lvl1pPr>
            <a:lvl2pPr>
              <a:defRPr sz="1129"/>
            </a:lvl2pPr>
            <a:lvl3pPr>
              <a:defRPr sz="941"/>
            </a:lvl3pPr>
            <a:lvl4pPr>
              <a:defRPr sz="847"/>
            </a:lvl4pPr>
            <a:lvl5pPr>
              <a:defRPr sz="847"/>
            </a:lvl5pPr>
            <a:lvl6pPr>
              <a:defRPr sz="847"/>
            </a:lvl6pPr>
            <a:lvl7pPr>
              <a:defRPr sz="847"/>
            </a:lvl7pPr>
            <a:lvl8pPr>
              <a:defRPr sz="847"/>
            </a:lvl8pPr>
            <a:lvl9pPr>
              <a:defRPr sz="84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96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25270"/>
            <a:ext cx="2703980" cy="302258"/>
          </a:xfrm>
        </p:spPr>
        <p:txBody>
          <a:bodyPr anchor="b"/>
          <a:lstStyle>
            <a:lvl1pPr marL="0" indent="0">
              <a:buNone/>
              <a:defRPr sz="1129" b="1"/>
            </a:lvl1pPr>
            <a:lvl2pPr marL="215021" indent="0">
              <a:buNone/>
              <a:defRPr sz="941" b="1"/>
            </a:lvl2pPr>
            <a:lvl3pPr marL="430042" indent="0">
              <a:buNone/>
              <a:defRPr sz="847" b="1"/>
            </a:lvl3pPr>
            <a:lvl4pPr marL="645063" indent="0">
              <a:buNone/>
              <a:defRPr sz="752" b="1"/>
            </a:lvl4pPr>
            <a:lvl5pPr marL="860085" indent="0">
              <a:buNone/>
              <a:defRPr sz="752" b="1"/>
            </a:lvl5pPr>
            <a:lvl6pPr marL="1075106" indent="0">
              <a:buNone/>
              <a:defRPr sz="752" b="1"/>
            </a:lvl6pPr>
            <a:lvl7pPr marL="1290127" indent="0">
              <a:buNone/>
              <a:defRPr sz="752" b="1"/>
            </a:lvl7pPr>
            <a:lvl8pPr marL="1505148" indent="0">
              <a:buNone/>
              <a:defRPr sz="752" b="1"/>
            </a:lvl8pPr>
            <a:lvl9pPr marL="1720169" indent="0">
              <a:buNone/>
              <a:defRPr sz="752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27528"/>
            <a:ext cx="2703980" cy="1866800"/>
          </a:xfrm>
        </p:spPr>
        <p:txBody>
          <a:bodyPr/>
          <a:lstStyle>
            <a:lvl1pPr>
              <a:defRPr sz="1129"/>
            </a:lvl1pPr>
            <a:lvl2pPr>
              <a:defRPr sz="941"/>
            </a:lvl2pPr>
            <a:lvl3pPr>
              <a:defRPr sz="847"/>
            </a:lvl3pPr>
            <a:lvl4pPr>
              <a:defRPr sz="752"/>
            </a:lvl4pPr>
            <a:lvl5pPr>
              <a:defRPr sz="752"/>
            </a:lvl5pPr>
            <a:lvl6pPr>
              <a:defRPr sz="752"/>
            </a:lvl6pPr>
            <a:lvl7pPr>
              <a:defRPr sz="752"/>
            </a:lvl7pPr>
            <a:lvl8pPr>
              <a:defRPr sz="752"/>
            </a:lvl8pPr>
            <a:lvl9pPr>
              <a:defRPr sz="752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25270"/>
            <a:ext cx="2705043" cy="302258"/>
          </a:xfrm>
        </p:spPr>
        <p:txBody>
          <a:bodyPr anchor="b"/>
          <a:lstStyle>
            <a:lvl1pPr marL="0" indent="0">
              <a:buNone/>
              <a:defRPr sz="1129" b="1"/>
            </a:lvl1pPr>
            <a:lvl2pPr marL="215021" indent="0">
              <a:buNone/>
              <a:defRPr sz="941" b="1"/>
            </a:lvl2pPr>
            <a:lvl3pPr marL="430042" indent="0">
              <a:buNone/>
              <a:defRPr sz="847" b="1"/>
            </a:lvl3pPr>
            <a:lvl4pPr marL="645063" indent="0">
              <a:buNone/>
              <a:defRPr sz="752" b="1"/>
            </a:lvl4pPr>
            <a:lvl5pPr marL="860085" indent="0">
              <a:buNone/>
              <a:defRPr sz="752" b="1"/>
            </a:lvl5pPr>
            <a:lvl6pPr marL="1075106" indent="0">
              <a:buNone/>
              <a:defRPr sz="752" b="1"/>
            </a:lvl6pPr>
            <a:lvl7pPr marL="1290127" indent="0">
              <a:buNone/>
              <a:defRPr sz="752" b="1"/>
            </a:lvl7pPr>
            <a:lvl8pPr marL="1505148" indent="0">
              <a:buNone/>
              <a:defRPr sz="752" b="1"/>
            </a:lvl8pPr>
            <a:lvl9pPr marL="1720169" indent="0">
              <a:buNone/>
              <a:defRPr sz="752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27528"/>
            <a:ext cx="2705043" cy="1866800"/>
          </a:xfrm>
        </p:spPr>
        <p:txBody>
          <a:bodyPr/>
          <a:lstStyle>
            <a:lvl1pPr>
              <a:defRPr sz="1129"/>
            </a:lvl1pPr>
            <a:lvl2pPr>
              <a:defRPr sz="941"/>
            </a:lvl2pPr>
            <a:lvl3pPr>
              <a:defRPr sz="847"/>
            </a:lvl3pPr>
            <a:lvl4pPr>
              <a:defRPr sz="752"/>
            </a:lvl4pPr>
            <a:lvl5pPr>
              <a:defRPr sz="752"/>
            </a:lvl5pPr>
            <a:lvl6pPr>
              <a:defRPr sz="752"/>
            </a:lvl6pPr>
            <a:lvl7pPr>
              <a:defRPr sz="752"/>
            </a:lvl7pPr>
            <a:lvl8pPr>
              <a:defRPr sz="752"/>
            </a:lvl8pPr>
            <a:lvl9pPr>
              <a:defRPr sz="752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33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3" y="129005"/>
            <a:ext cx="2013377" cy="549015"/>
          </a:xfrm>
        </p:spPr>
        <p:txBody>
          <a:bodyPr anchor="b"/>
          <a:lstStyle>
            <a:lvl1pPr algn="l">
              <a:defRPr sz="941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29004"/>
            <a:ext cx="3421146" cy="2765325"/>
          </a:xfrm>
        </p:spPr>
        <p:txBody>
          <a:bodyPr/>
          <a:lstStyle>
            <a:lvl1pPr>
              <a:defRPr sz="1505"/>
            </a:lvl1pPr>
            <a:lvl2pPr>
              <a:defRPr sz="1317"/>
            </a:lvl2pPr>
            <a:lvl3pPr>
              <a:defRPr sz="1129"/>
            </a:lvl3pPr>
            <a:lvl4pPr>
              <a:defRPr sz="941"/>
            </a:lvl4pPr>
            <a:lvl5pPr>
              <a:defRPr sz="941"/>
            </a:lvl5pPr>
            <a:lvl6pPr>
              <a:defRPr sz="941"/>
            </a:lvl6pPr>
            <a:lvl7pPr>
              <a:defRPr sz="941"/>
            </a:lvl7pPr>
            <a:lvl8pPr>
              <a:defRPr sz="941"/>
            </a:lvl8pPr>
            <a:lvl9pPr>
              <a:defRPr sz="941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3" y="678019"/>
            <a:ext cx="2013377" cy="2216310"/>
          </a:xfrm>
        </p:spPr>
        <p:txBody>
          <a:bodyPr/>
          <a:lstStyle>
            <a:lvl1pPr marL="0" indent="0">
              <a:buNone/>
              <a:defRPr sz="658"/>
            </a:lvl1pPr>
            <a:lvl2pPr marL="215021" indent="0">
              <a:buNone/>
              <a:defRPr sz="564"/>
            </a:lvl2pPr>
            <a:lvl3pPr marL="430042" indent="0">
              <a:buNone/>
              <a:defRPr sz="470"/>
            </a:lvl3pPr>
            <a:lvl4pPr marL="645063" indent="0">
              <a:buNone/>
              <a:defRPr sz="423"/>
            </a:lvl4pPr>
            <a:lvl5pPr marL="860085" indent="0">
              <a:buNone/>
              <a:defRPr sz="423"/>
            </a:lvl5pPr>
            <a:lvl6pPr marL="1075106" indent="0">
              <a:buNone/>
              <a:defRPr sz="423"/>
            </a:lvl6pPr>
            <a:lvl7pPr marL="1290127" indent="0">
              <a:buNone/>
              <a:defRPr sz="423"/>
            </a:lvl7pPr>
            <a:lvl8pPr marL="1505148" indent="0">
              <a:buNone/>
              <a:defRPr sz="423"/>
            </a:lvl8pPr>
            <a:lvl9pPr marL="1720169" indent="0">
              <a:buNone/>
              <a:defRPr sz="42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60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268062"/>
            <a:ext cx="3671888" cy="267758"/>
          </a:xfrm>
        </p:spPr>
        <p:txBody>
          <a:bodyPr anchor="b"/>
          <a:lstStyle>
            <a:lvl1pPr algn="l">
              <a:defRPr sz="941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289508"/>
            <a:ext cx="3671888" cy="1944053"/>
          </a:xfrm>
        </p:spPr>
        <p:txBody>
          <a:bodyPr/>
          <a:lstStyle>
            <a:lvl1pPr marL="0" indent="0">
              <a:buNone/>
              <a:defRPr sz="1505"/>
            </a:lvl1pPr>
            <a:lvl2pPr marL="215021" indent="0">
              <a:buNone/>
              <a:defRPr sz="1317"/>
            </a:lvl2pPr>
            <a:lvl3pPr marL="430042" indent="0">
              <a:buNone/>
              <a:defRPr sz="1129"/>
            </a:lvl3pPr>
            <a:lvl4pPr marL="645063" indent="0">
              <a:buNone/>
              <a:defRPr sz="941"/>
            </a:lvl4pPr>
            <a:lvl5pPr marL="860085" indent="0">
              <a:buNone/>
              <a:defRPr sz="941"/>
            </a:lvl5pPr>
            <a:lvl6pPr marL="1075106" indent="0">
              <a:buNone/>
              <a:defRPr sz="941"/>
            </a:lvl6pPr>
            <a:lvl7pPr marL="1290127" indent="0">
              <a:buNone/>
              <a:defRPr sz="941"/>
            </a:lvl7pPr>
            <a:lvl8pPr marL="1505148" indent="0">
              <a:buNone/>
              <a:defRPr sz="941"/>
            </a:lvl8pPr>
            <a:lvl9pPr marL="1720169" indent="0">
              <a:buNone/>
              <a:defRPr sz="941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535820"/>
            <a:ext cx="3671888" cy="380260"/>
          </a:xfrm>
        </p:spPr>
        <p:txBody>
          <a:bodyPr/>
          <a:lstStyle>
            <a:lvl1pPr marL="0" indent="0">
              <a:buNone/>
              <a:defRPr sz="658"/>
            </a:lvl1pPr>
            <a:lvl2pPr marL="215021" indent="0">
              <a:buNone/>
              <a:defRPr sz="564"/>
            </a:lvl2pPr>
            <a:lvl3pPr marL="430042" indent="0">
              <a:buNone/>
              <a:defRPr sz="470"/>
            </a:lvl3pPr>
            <a:lvl4pPr marL="645063" indent="0">
              <a:buNone/>
              <a:defRPr sz="423"/>
            </a:lvl4pPr>
            <a:lvl5pPr marL="860085" indent="0">
              <a:buNone/>
              <a:defRPr sz="423"/>
            </a:lvl5pPr>
            <a:lvl6pPr marL="1075106" indent="0">
              <a:buNone/>
              <a:defRPr sz="423"/>
            </a:lvl6pPr>
            <a:lvl7pPr marL="1290127" indent="0">
              <a:buNone/>
              <a:defRPr sz="423"/>
            </a:lvl7pPr>
            <a:lvl8pPr marL="1505148" indent="0">
              <a:buNone/>
              <a:defRPr sz="423"/>
            </a:lvl8pPr>
            <a:lvl9pPr marL="1720169" indent="0">
              <a:buNone/>
              <a:defRPr sz="42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3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78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29753"/>
            <a:ext cx="1376958" cy="276457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2" y="129753"/>
            <a:ext cx="4028877" cy="276457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65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05991" y="129754"/>
            <a:ext cx="5507832" cy="5400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56021"/>
            <a:ext cx="5507832" cy="2138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05991" y="3003082"/>
            <a:ext cx="1427956" cy="1725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6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24D89-C875-44CD-8A69-9003D89C4CC0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090938" y="3003082"/>
            <a:ext cx="1937941" cy="1725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6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385866" y="3003082"/>
            <a:ext cx="1427956" cy="1725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6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26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  <p:txStyles>
    <p:titleStyle>
      <a:lvl1pPr algn="ctr" defTabSz="430042" rtl="0" eaLnBrk="1" latinLnBrk="0" hangingPunct="1">
        <a:spcBef>
          <a:spcPct val="0"/>
        </a:spcBef>
        <a:buNone/>
        <a:defRPr sz="206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1266" indent="-161266" algn="l" defTabSz="430042" rtl="0" eaLnBrk="1" latinLnBrk="0" hangingPunct="1">
        <a:spcBef>
          <a:spcPct val="20000"/>
        </a:spcBef>
        <a:buFont typeface="Arial" pitchFamily="34" charset="0"/>
        <a:buChar char="•"/>
        <a:defRPr sz="1505" kern="1200">
          <a:solidFill>
            <a:schemeClr val="tx1"/>
          </a:solidFill>
          <a:latin typeface="+mn-lt"/>
          <a:ea typeface="+mn-ea"/>
          <a:cs typeface="+mn-cs"/>
        </a:defRPr>
      </a:lvl1pPr>
      <a:lvl2pPr marL="349409" indent="-134388" algn="l" defTabSz="430042" rtl="0" eaLnBrk="1" latinLnBrk="0" hangingPunct="1">
        <a:spcBef>
          <a:spcPct val="20000"/>
        </a:spcBef>
        <a:buFont typeface="Arial" pitchFamily="34" charset="0"/>
        <a:buChar char="–"/>
        <a:defRPr sz="1317" kern="1200">
          <a:solidFill>
            <a:schemeClr val="tx1"/>
          </a:solidFill>
          <a:latin typeface="+mn-lt"/>
          <a:ea typeface="+mn-ea"/>
          <a:cs typeface="+mn-cs"/>
        </a:defRPr>
      </a:lvl2pPr>
      <a:lvl3pPr marL="537553" indent="-107511" algn="l" defTabSz="430042" rtl="0" eaLnBrk="1" latinLnBrk="0" hangingPunct="1">
        <a:spcBef>
          <a:spcPct val="20000"/>
        </a:spcBef>
        <a:buFont typeface="Arial" pitchFamily="34" charset="0"/>
        <a:buChar char="•"/>
        <a:defRPr sz="1129" kern="1200">
          <a:solidFill>
            <a:schemeClr val="tx1"/>
          </a:solidFill>
          <a:latin typeface="+mn-lt"/>
          <a:ea typeface="+mn-ea"/>
          <a:cs typeface="+mn-cs"/>
        </a:defRPr>
      </a:lvl3pPr>
      <a:lvl4pPr marL="752574" indent="-107511" algn="l" defTabSz="430042" rtl="0" eaLnBrk="1" latinLnBrk="0" hangingPunct="1">
        <a:spcBef>
          <a:spcPct val="20000"/>
        </a:spcBef>
        <a:buFont typeface="Arial" pitchFamily="34" charset="0"/>
        <a:buChar char="–"/>
        <a:defRPr sz="941" kern="1200">
          <a:solidFill>
            <a:schemeClr val="tx1"/>
          </a:solidFill>
          <a:latin typeface="+mn-lt"/>
          <a:ea typeface="+mn-ea"/>
          <a:cs typeface="+mn-cs"/>
        </a:defRPr>
      </a:lvl4pPr>
      <a:lvl5pPr marL="967595" indent="-107511" algn="l" defTabSz="430042" rtl="0" eaLnBrk="1" latinLnBrk="0" hangingPunct="1">
        <a:spcBef>
          <a:spcPct val="20000"/>
        </a:spcBef>
        <a:buFont typeface="Arial" pitchFamily="34" charset="0"/>
        <a:buChar char="»"/>
        <a:defRPr sz="941" kern="1200">
          <a:solidFill>
            <a:schemeClr val="tx1"/>
          </a:solidFill>
          <a:latin typeface="+mn-lt"/>
          <a:ea typeface="+mn-ea"/>
          <a:cs typeface="+mn-cs"/>
        </a:defRPr>
      </a:lvl5pPr>
      <a:lvl6pPr marL="1182616" indent="-107511" algn="l" defTabSz="430042" rtl="0" eaLnBrk="1" latinLnBrk="0" hangingPunct="1">
        <a:spcBef>
          <a:spcPct val="20000"/>
        </a:spcBef>
        <a:buFont typeface="Arial" pitchFamily="34" charset="0"/>
        <a:buChar char="•"/>
        <a:defRPr sz="941" kern="1200">
          <a:solidFill>
            <a:schemeClr val="tx1"/>
          </a:solidFill>
          <a:latin typeface="+mn-lt"/>
          <a:ea typeface="+mn-ea"/>
          <a:cs typeface="+mn-cs"/>
        </a:defRPr>
      </a:lvl6pPr>
      <a:lvl7pPr marL="1397638" indent="-107511" algn="l" defTabSz="430042" rtl="0" eaLnBrk="1" latinLnBrk="0" hangingPunct="1">
        <a:spcBef>
          <a:spcPct val="20000"/>
        </a:spcBef>
        <a:buFont typeface="Arial" pitchFamily="34" charset="0"/>
        <a:buChar char="•"/>
        <a:defRPr sz="941" kern="1200">
          <a:solidFill>
            <a:schemeClr val="tx1"/>
          </a:solidFill>
          <a:latin typeface="+mn-lt"/>
          <a:ea typeface="+mn-ea"/>
          <a:cs typeface="+mn-cs"/>
        </a:defRPr>
      </a:lvl7pPr>
      <a:lvl8pPr marL="1612659" indent="-107511" algn="l" defTabSz="430042" rtl="0" eaLnBrk="1" latinLnBrk="0" hangingPunct="1">
        <a:spcBef>
          <a:spcPct val="20000"/>
        </a:spcBef>
        <a:buFont typeface="Arial" pitchFamily="34" charset="0"/>
        <a:buChar char="•"/>
        <a:defRPr sz="941" kern="1200">
          <a:solidFill>
            <a:schemeClr val="tx1"/>
          </a:solidFill>
          <a:latin typeface="+mn-lt"/>
          <a:ea typeface="+mn-ea"/>
          <a:cs typeface="+mn-cs"/>
        </a:defRPr>
      </a:lvl8pPr>
      <a:lvl9pPr marL="1827680" indent="-107511" algn="l" defTabSz="430042" rtl="0" eaLnBrk="1" latinLnBrk="0" hangingPunct="1">
        <a:spcBef>
          <a:spcPct val="20000"/>
        </a:spcBef>
        <a:buFont typeface="Arial" pitchFamily="34" charset="0"/>
        <a:buChar char="•"/>
        <a:defRPr sz="94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30042" rtl="0" eaLnBrk="1" latinLnBrk="0" hangingPunct="1">
        <a:defRPr sz="847" kern="1200">
          <a:solidFill>
            <a:schemeClr val="tx1"/>
          </a:solidFill>
          <a:latin typeface="+mn-lt"/>
          <a:ea typeface="+mn-ea"/>
          <a:cs typeface="+mn-cs"/>
        </a:defRPr>
      </a:lvl1pPr>
      <a:lvl2pPr marL="215021" algn="l" defTabSz="430042" rtl="0" eaLnBrk="1" latinLnBrk="0" hangingPunct="1">
        <a:defRPr sz="847" kern="1200">
          <a:solidFill>
            <a:schemeClr val="tx1"/>
          </a:solidFill>
          <a:latin typeface="+mn-lt"/>
          <a:ea typeface="+mn-ea"/>
          <a:cs typeface="+mn-cs"/>
        </a:defRPr>
      </a:lvl2pPr>
      <a:lvl3pPr marL="430042" algn="l" defTabSz="430042" rtl="0" eaLnBrk="1" latinLnBrk="0" hangingPunct="1">
        <a:defRPr sz="847" kern="1200">
          <a:solidFill>
            <a:schemeClr val="tx1"/>
          </a:solidFill>
          <a:latin typeface="+mn-lt"/>
          <a:ea typeface="+mn-ea"/>
          <a:cs typeface="+mn-cs"/>
        </a:defRPr>
      </a:lvl3pPr>
      <a:lvl4pPr marL="645063" algn="l" defTabSz="430042" rtl="0" eaLnBrk="1" latinLnBrk="0" hangingPunct="1">
        <a:defRPr sz="847" kern="1200">
          <a:solidFill>
            <a:schemeClr val="tx1"/>
          </a:solidFill>
          <a:latin typeface="+mn-lt"/>
          <a:ea typeface="+mn-ea"/>
          <a:cs typeface="+mn-cs"/>
        </a:defRPr>
      </a:lvl4pPr>
      <a:lvl5pPr marL="860085" algn="l" defTabSz="430042" rtl="0" eaLnBrk="1" latinLnBrk="0" hangingPunct="1">
        <a:defRPr sz="847" kern="1200">
          <a:solidFill>
            <a:schemeClr val="tx1"/>
          </a:solidFill>
          <a:latin typeface="+mn-lt"/>
          <a:ea typeface="+mn-ea"/>
          <a:cs typeface="+mn-cs"/>
        </a:defRPr>
      </a:lvl5pPr>
      <a:lvl6pPr marL="1075106" algn="l" defTabSz="430042" rtl="0" eaLnBrk="1" latinLnBrk="0" hangingPunct="1">
        <a:defRPr sz="847" kern="1200">
          <a:solidFill>
            <a:schemeClr val="tx1"/>
          </a:solidFill>
          <a:latin typeface="+mn-lt"/>
          <a:ea typeface="+mn-ea"/>
          <a:cs typeface="+mn-cs"/>
        </a:defRPr>
      </a:lvl6pPr>
      <a:lvl7pPr marL="1290127" algn="l" defTabSz="430042" rtl="0" eaLnBrk="1" latinLnBrk="0" hangingPunct="1">
        <a:defRPr sz="847" kern="1200">
          <a:solidFill>
            <a:schemeClr val="tx1"/>
          </a:solidFill>
          <a:latin typeface="+mn-lt"/>
          <a:ea typeface="+mn-ea"/>
          <a:cs typeface="+mn-cs"/>
        </a:defRPr>
      </a:lvl7pPr>
      <a:lvl8pPr marL="1505148" algn="l" defTabSz="430042" rtl="0" eaLnBrk="1" latinLnBrk="0" hangingPunct="1">
        <a:defRPr sz="847" kern="1200">
          <a:solidFill>
            <a:schemeClr val="tx1"/>
          </a:solidFill>
          <a:latin typeface="+mn-lt"/>
          <a:ea typeface="+mn-ea"/>
          <a:cs typeface="+mn-cs"/>
        </a:defRPr>
      </a:lvl8pPr>
      <a:lvl9pPr marL="1720169" algn="l" defTabSz="430042" rtl="0" eaLnBrk="1" latinLnBrk="0" hangingPunct="1">
        <a:defRPr sz="84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17.jpg"/><Relationship Id="rId7" Type="http://schemas.openxmlformats.org/officeDocument/2006/relationships/image" Target="../media/image21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24359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2772000"/>
            <a:ext cx="1476000" cy="43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Par Édith Piaf- 1956</a:t>
            </a:r>
          </a:p>
          <a:p>
            <a:pPr algn="ctr"/>
            <a:r>
              <a:rPr 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900000" y="24319"/>
            <a:ext cx="4304298" cy="1055681"/>
          </a:xfrm>
          <a:prstGeom prst="rect">
            <a:avLst/>
          </a:prstGeom>
          <a:noFill/>
        </p:spPr>
        <p:txBody>
          <a:bodyPr wrap="none" lIns="43002" tIns="21501" rIns="43002" bIns="21501" numCol="1">
            <a:prstTxWarp prst="textDeflateBottom">
              <a:avLst>
                <a:gd name="adj" fmla="val 50456"/>
              </a:avLst>
            </a:prstTxWarp>
            <a:spAutoFit/>
          </a:bodyPr>
          <a:lstStyle/>
          <a:p>
            <a:pPr algn="ctr"/>
            <a:r>
              <a:rPr lang="fr-FR" sz="2540" b="1" dirty="0">
                <a:ln w="38100">
                  <a:solidFill>
                    <a:srgbClr val="FF0000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ndy" panose="03080602030302030203" pitchFamily="66" charset="0"/>
              </a:rPr>
              <a:t>L’homme à la moto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1C39058-D5BC-41A1-8E11-0A1E915E0094}"/>
              </a:ext>
            </a:extLst>
          </p:cNvPr>
          <p:cNvSpPr txBox="1"/>
          <p:nvPr/>
        </p:nvSpPr>
        <p:spPr>
          <a:xfrm>
            <a:off x="892632" y="-344050"/>
            <a:ext cx="184731" cy="2600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sz="1090" dirty="0"/>
          </a:p>
        </p:txBody>
      </p:sp>
    </p:spTree>
    <p:extLst>
      <p:ext uri="{BB962C8B-B14F-4D97-AF65-F5344CB8AC3E}">
        <p14:creationId xmlns:p14="http://schemas.microsoft.com/office/powerpoint/2010/main" val="343342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>
        <p:sndAc>
          <p:stSnd>
            <p:snd r:embed="rId2" name="Edith-Piaf-L_homme-a-la-moto-Lyric_1.wav"/>
          </p:stSnd>
        </p:sndAc>
      </p:transition>
    </mc:Choice>
    <mc:Fallback xmlns="">
      <p:transition advClick="0" advTm="9000">
        <p:sndAc>
          <p:stSnd>
            <p:snd r:embed="rId4" name="Edith-Piaf-L_homme-a-la-moto-Lyric_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0314E69-A2DB-4AE3-AB3C-3A8DDE7A8A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24359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711795F-3354-4D20-B726-8CA2AA2BBC48}"/>
              </a:ext>
            </a:extLst>
          </p:cNvPr>
          <p:cNvSpPr txBox="1"/>
          <p:nvPr/>
        </p:nvSpPr>
        <p:spPr>
          <a:xfrm>
            <a:off x="0" y="2772000"/>
            <a:ext cx="1476000" cy="43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Par Édith Piaf- 1956</a:t>
            </a:r>
          </a:p>
          <a:p>
            <a:pPr algn="ctr"/>
            <a:r>
              <a:rPr 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Diaporama © Apex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44D78D-642F-4B60-A9A9-C725DE9AFCE4}"/>
              </a:ext>
            </a:extLst>
          </p:cNvPr>
          <p:cNvSpPr/>
          <p:nvPr/>
        </p:nvSpPr>
        <p:spPr>
          <a:xfrm>
            <a:off x="900000" y="24319"/>
            <a:ext cx="4304298" cy="1055681"/>
          </a:xfrm>
          <a:prstGeom prst="rect">
            <a:avLst/>
          </a:prstGeom>
          <a:noFill/>
        </p:spPr>
        <p:txBody>
          <a:bodyPr wrap="none" lIns="43002" tIns="21501" rIns="43002" bIns="21501" numCol="1">
            <a:prstTxWarp prst="textDeflateBottom">
              <a:avLst>
                <a:gd name="adj" fmla="val 50456"/>
              </a:avLst>
            </a:prstTxWarp>
            <a:spAutoFit/>
          </a:bodyPr>
          <a:lstStyle/>
          <a:p>
            <a:pPr algn="ctr"/>
            <a:r>
              <a:rPr lang="fr-FR" sz="2540" b="1" dirty="0">
                <a:ln w="38100">
                  <a:solidFill>
                    <a:srgbClr val="FF0000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ndy" panose="03080602030302030203" pitchFamily="66" charset="0"/>
              </a:rPr>
              <a:t>L’homme à la moto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C899A63-22E4-47F6-8C0A-B905AB7316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BE377CF9-CE68-40B8-8D90-33398DD6E6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C49EF022-E6EC-4AE8-AE86-69245FB580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E3CD018-680E-4541-915B-64D421AE72F7}"/>
              </a:ext>
            </a:extLst>
          </p:cNvPr>
          <p:cNvSpPr txBox="1"/>
          <p:nvPr/>
        </p:nvSpPr>
        <p:spPr>
          <a:xfrm>
            <a:off x="0" y="0"/>
            <a:ext cx="2204249" cy="640275"/>
          </a:xfrm>
          <a:prstGeom prst="rect">
            <a:avLst/>
          </a:prstGeom>
          <a:noFill/>
        </p:spPr>
        <p:txBody>
          <a:bodyPr wrap="square" lIns="67720" rIns="0" rtlCol="0">
            <a:spAutoFit/>
          </a:bodyPr>
          <a:lstStyle/>
          <a:p>
            <a:r>
              <a:rPr lang="fr-FR" sz="900" dirty="0">
                <a:latin typeface="Andy" panose="03080602030302030203" pitchFamily="66" charset="0"/>
              </a:rPr>
              <a:t>Il portait des culottes, des bottes de moto</a:t>
            </a:r>
          </a:p>
          <a:p>
            <a:r>
              <a:rPr lang="fr-FR" sz="900" dirty="0">
                <a:latin typeface="Andy" panose="03080602030302030203" pitchFamily="66" charset="0"/>
              </a:rPr>
              <a:t>Un blouson de cuir noir avec un aigle sur le dos</a:t>
            </a:r>
          </a:p>
          <a:p>
            <a:r>
              <a:rPr lang="fr-FR" sz="900" dirty="0">
                <a:latin typeface="Andy" panose="03080602030302030203" pitchFamily="66" charset="0"/>
              </a:rPr>
              <a:t>Sa moto qui partait comme un boulet de canon</a:t>
            </a:r>
          </a:p>
          <a:p>
            <a:r>
              <a:rPr lang="fr-FR" sz="900" dirty="0">
                <a:latin typeface="Andy" panose="03080602030302030203" pitchFamily="66" charset="0"/>
              </a:rPr>
              <a:t>Semait la terreur dans toute la région</a:t>
            </a:r>
          </a:p>
        </p:txBody>
      </p:sp>
    </p:spTree>
    <p:extLst>
      <p:ext uri="{BB962C8B-B14F-4D97-AF65-F5344CB8AC3E}">
        <p14:creationId xmlns:p14="http://schemas.microsoft.com/office/powerpoint/2010/main" val="193243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>
            <a:extLst>
              <a:ext uri="{FF2B5EF4-FFF2-40B4-BE49-F238E27FC236}">
                <a16:creationId xmlns:a16="http://schemas.microsoft.com/office/drawing/2014/main" id="{CAC7E2F4-C548-4770-9C88-817F121DF7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97FCFAE3-B058-41CE-B66B-5C3D3335F827}"/>
              </a:ext>
            </a:extLst>
          </p:cNvPr>
          <p:cNvSpPr txBox="1"/>
          <p:nvPr/>
        </p:nvSpPr>
        <p:spPr>
          <a:xfrm>
            <a:off x="0" y="0"/>
            <a:ext cx="2204249" cy="640275"/>
          </a:xfrm>
          <a:prstGeom prst="rect">
            <a:avLst/>
          </a:prstGeom>
          <a:noFill/>
        </p:spPr>
        <p:txBody>
          <a:bodyPr wrap="square" lIns="67720" rIns="0" rtlCol="0">
            <a:spAutoFit/>
          </a:bodyPr>
          <a:lstStyle/>
          <a:p>
            <a:r>
              <a:rPr lang="fr-FR" sz="900" dirty="0">
                <a:latin typeface="Andy" panose="03080602030302030203" pitchFamily="66" charset="0"/>
              </a:rPr>
              <a:t>Il portait des culottes, des bottes de moto</a:t>
            </a:r>
          </a:p>
          <a:p>
            <a:r>
              <a:rPr lang="fr-FR" sz="900" dirty="0">
                <a:latin typeface="Andy" panose="03080602030302030203" pitchFamily="66" charset="0"/>
              </a:rPr>
              <a:t>Un blouson de cuir noir avec un aigle sur le dos</a:t>
            </a:r>
          </a:p>
          <a:p>
            <a:r>
              <a:rPr lang="fr-FR" sz="900" dirty="0">
                <a:latin typeface="Andy" panose="03080602030302030203" pitchFamily="66" charset="0"/>
              </a:rPr>
              <a:t>Sa moto qui partait comme un boulet de canon</a:t>
            </a:r>
          </a:p>
          <a:p>
            <a:r>
              <a:rPr lang="fr-FR" sz="900" dirty="0">
                <a:latin typeface="Andy" panose="03080602030302030203" pitchFamily="66" charset="0"/>
              </a:rPr>
              <a:t>Semait la terreur dans toute la région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A84CB06-E80C-4273-B4EB-0956D84B72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238599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A6B6C80-362C-402F-92A2-D41D5F0A68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A3C2217-7F64-4360-9553-0E08F47630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8AD3348-FBBB-4B1A-BD64-FB82D333F7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B5A16F1-8E9B-4321-96FF-CEC3604CD7E8}"/>
              </a:ext>
            </a:extLst>
          </p:cNvPr>
          <p:cNvSpPr txBox="1"/>
          <p:nvPr/>
        </p:nvSpPr>
        <p:spPr>
          <a:xfrm>
            <a:off x="0" y="0"/>
            <a:ext cx="2627858" cy="1200329"/>
          </a:xfrm>
          <a:prstGeom prst="rect">
            <a:avLst/>
          </a:prstGeom>
          <a:noFill/>
        </p:spPr>
        <p:txBody>
          <a:bodyPr wrap="square" lIns="67720" rIns="0" rtlCol="0">
            <a:spAutoFit/>
          </a:bodyPr>
          <a:lstStyle/>
          <a:p>
            <a:r>
              <a:rPr lang="fr-FR" sz="900" dirty="0">
                <a:latin typeface="Andy" panose="03080602030302030203" pitchFamily="66" charset="0"/>
              </a:rPr>
              <a:t>Jamais il ne se coiffait, jamais il ne se lavait</a:t>
            </a:r>
          </a:p>
          <a:p>
            <a:r>
              <a:rPr lang="fr-FR" sz="900" dirty="0">
                <a:latin typeface="Andy" panose="03080602030302030203" pitchFamily="66" charset="0"/>
              </a:rPr>
              <a:t>Les ongles pleins de cambouis mais sur les biceps il avait</a:t>
            </a:r>
          </a:p>
          <a:p>
            <a:r>
              <a:rPr lang="fr-FR" sz="900" dirty="0">
                <a:latin typeface="Andy" panose="03080602030302030203" pitchFamily="66" charset="0"/>
              </a:rPr>
              <a:t>Un tatouage avec un cœur bleu sur la peau blême</a:t>
            </a:r>
          </a:p>
          <a:p>
            <a:r>
              <a:rPr lang="fr-FR" sz="900" dirty="0">
                <a:latin typeface="Andy" panose="03080602030302030203" pitchFamily="66" charset="0"/>
              </a:rPr>
              <a:t>Et juste à l'intérieur, on lisait, « Maman je t'aime"	</a:t>
            </a:r>
          </a:p>
          <a:p>
            <a:r>
              <a:rPr lang="fr-FR" sz="900" dirty="0">
                <a:latin typeface="Andy" panose="03080602030302030203" pitchFamily="66" charset="0"/>
              </a:rPr>
              <a:t>Il avait une petite amie du nom de Marie-Lou</a:t>
            </a:r>
          </a:p>
          <a:p>
            <a:r>
              <a:rPr lang="fr-FR" sz="900" dirty="0">
                <a:latin typeface="Andy" panose="03080602030302030203" pitchFamily="66" charset="0"/>
              </a:rPr>
              <a:t>On la prenait en pitié, une enfant de son âge</a:t>
            </a:r>
          </a:p>
          <a:p>
            <a:r>
              <a:rPr lang="fr-FR" sz="900" dirty="0">
                <a:latin typeface="Andy" panose="03080602030302030203" pitchFamily="66" charset="0"/>
              </a:rPr>
              <a:t>Car tout le monde savait bien qu'il aimait entre tout</a:t>
            </a:r>
          </a:p>
          <a:p>
            <a:r>
              <a:rPr lang="fr-FR" sz="900" dirty="0">
                <a:latin typeface="Andy" panose="03080602030302030203" pitchFamily="66" charset="0"/>
              </a:rPr>
              <a:t>Sa chienne de moto bien davantage</a:t>
            </a:r>
          </a:p>
        </p:txBody>
      </p:sp>
    </p:spTree>
    <p:extLst>
      <p:ext uri="{BB962C8B-B14F-4D97-AF65-F5344CB8AC3E}">
        <p14:creationId xmlns:p14="http://schemas.microsoft.com/office/powerpoint/2010/main" val="3222350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6000"/>
    </mc:Choice>
    <mc:Fallback xmlns="">
      <p:transition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6E2832B-273E-4429-B9F4-CE049D5EA6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8ED6D3B-447E-46AA-B885-15A85A8B379F}"/>
              </a:ext>
            </a:extLst>
          </p:cNvPr>
          <p:cNvSpPr txBox="1"/>
          <p:nvPr/>
        </p:nvSpPr>
        <p:spPr>
          <a:xfrm>
            <a:off x="0" y="0"/>
            <a:ext cx="2627858" cy="1200329"/>
          </a:xfrm>
          <a:prstGeom prst="rect">
            <a:avLst/>
          </a:prstGeom>
          <a:noFill/>
        </p:spPr>
        <p:txBody>
          <a:bodyPr wrap="square" lIns="67720" rIns="0" rtlCol="0">
            <a:spAutoFit/>
          </a:bodyPr>
          <a:lstStyle/>
          <a:p>
            <a:r>
              <a:rPr lang="fr-FR" sz="900" dirty="0">
                <a:latin typeface="Andy" panose="03080602030302030203" pitchFamily="66" charset="0"/>
              </a:rPr>
              <a:t>Jamais il ne se coiffait, jamais il ne se lavait</a:t>
            </a:r>
          </a:p>
          <a:p>
            <a:r>
              <a:rPr lang="fr-FR" sz="900" dirty="0">
                <a:latin typeface="Andy" panose="03080602030302030203" pitchFamily="66" charset="0"/>
              </a:rPr>
              <a:t>Les ongles pleins de cambouis mais sur les biceps il avait</a:t>
            </a:r>
          </a:p>
          <a:p>
            <a:r>
              <a:rPr lang="fr-FR" sz="900" dirty="0">
                <a:latin typeface="Andy" panose="03080602030302030203" pitchFamily="66" charset="0"/>
              </a:rPr>
              <a:t>Un tatouage avec un cœur bleu sur la peau blême</a:t>
            </a:r>
          </a:p>
          <a:p>
            <a:r>
              <a:rPr lang="fr-FR" sz="900" dirty="0">
                <a:latin typeface="Andy" panose="03080602030302030203" pitchFamily="66" charset="0"/>
              </a:rPr>
              <a:t>Et juste à l'intérieur, on lisait, « Maman je t'aime"	</a:t>
            </a:r>
          </a:p>
          <a:p>
            <a:r>
              <a:rPr lang="fr-FR" sz="900" dirty="0">
                <a:latin typeface="Andy" panose="03080602030302030203" pitchFamily="66" charset="0"/>
              </a:rPr>
              <a:t>Il avait une petite amie du nom de Marie-Lou</a:t>
            </a:r>
          </a:p>
          <a:p>
            <a:r>
              <a:rPr lang="fr-FR" sz="900" dirty="0">
                <a:latin typeface="Andy" panose="03080602030302030203" pitchFamily="66" charset="0"/>
              </a:rPr>
              <a:t>On la prenait en pitié, une enfant de son âge</a:t>
            </a:r>
          </a:p>
          <a:p>
            <a:r>
              <a:rPr lang="fr-FR" sz="900" dirty="0">
                <a:latin typeface="Andy" panose="03080602030302030203" pitchFamily="66" charset="0"/>
              </a:rPr>
              <a:t>Car tout le monde savait bien qu'il aimait entre tout</a:t>
            </a:r>
          </a:p>
          <a:p>
            <a:r>
              <a:rPr lang="fr-FR" sz="900" dirty="0">
                <a:latin typeface="Andy" panose="03080602030302030203" pitchFamily="66" charset="0"/>
              </a:rPr>
              <a:t>Sa chienne de moto bien davantage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BB723A9-B594-4EA1-A8C5-67481C74FE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120000" cy="32436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76E73F9-70E0-436B-84D0-BD7EF5F7B8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2436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7B274A0-37E3-45FE-8861-93F9017982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C9F847B-17FF-4D90-A99B-0E72E9D49B96}"/>
              </a:ext>
            </a:extLst>
          </p:cNvPr>
          <p:cNvSpPr txBox="1"/>
          <p:nvPr/>
        </p:nvSpPr>
        <p:spPr>
          <a:xfrm>
            <a:off x="0" y="0"/>
            <a:ext cx="2204249" cy="640275"/>
          </a:xfrm>
          <a:prstGeom prst="rect">
            <a:avLst/>
          </a:prstGeom>
          <a:noFill/>
        </p:spPr>
        <p:txBody>
          <a:bodyPr wrap="square" lIns="67720" rIns="0" rtlCol="0">
            <a:spAutoFit/>
          </a:bodyPr>
          <a:lstStyle/>
          <a:p>
            <a:r>
              <a:rPr lang="fr-FR" sz="900" dirty="0">
                <a:latin typeface="Andy" panose="03080602030302030203" pitchFamily="66" charset="0"/>
              </a:rPr>
              <a:t>Il portait des culottes, des bottes de moto</a:t>
            </a:r>
          </a:p>
          <a:p>
            <a:r>
              <a:rPr lang="fr-FR" sz="900" dirty="0">
                <a:latin typeface="Andy" panose="03080602030302030203" pitchFamily="66" charset="0"/>
              </a:rPr>
              <a:t>Un blouson de cuir noir avec un aigle sur le dos</a:t>
            </a:r>
          </a:p>
          <a:p>
            <a:r>
              <a:rPr lang="fr-FR" sz="900" dirty="0">
                <a:latin typeface="Andy" panose="03080602030302030203" pitchFamily="66" charset="0"/>
              </a:rPr>
              <a:t>Sa moto qui partait comme un boulet de canon</a:t>
            </a:r>
          </a:p>
          <a:p>
            <a:r>
              <a:rPr lang="fr-FR" sz="900" dirty="0">
                <a:latin typeface="Andy" panose="03080602030302030203" pitchFamily="66" charset="0"/>
              </a:rPr>
              <a:t>Semait la terreur dans toute la région</a:t>
            </a:r>
          </a:p>
        </p:txBody>
      </p:sp>
    </p:spTree>
    <p:extLst>
      <p:ext uri="{BB962C8B-B14F-4D97-AF65-F5344CB8AC3E}">
        <p14:creationId xmlns:p14="http://schemas.microsoft.com/office/powerpoint/2010/main" val="4248982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7500"/>
    </mc:Choice>
    <mc:Fallback>
      <p:transition advClick="0" advTm="17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3C2F62B-D39E-4627-B70B-2EF35A89E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5E421BA-D9E2-4A85-8C60-2A45A3400EE4}"/>
              </a:ext>
            </a:extLst>
          </p:cNvPr>
          <p:cNvSpPr txBox="1"/>
          <p:nvPr/>
        </p:nvSpPr>
        <p:spPr>
          <a:xfrm>
            <a:off x="0" y="0"/>
            <a:ext cx="2204249" cy="640275"/>
          </a:xfrm>
          <a:prstGeom prst="rect">
            <a:avLst/>
          </a:prstGeom>
          <a:noFill/>
        </p:spPr>
        <p:txBody>
          <a:bodyPr wrap="square" lIns="67720" rIns="0" rtlCol="0">
            <a:spAutoFit/>
          </a:bodyPr>
          <a:lstStyle/>
          <a:p>
            <a:r>
              <a:rPr lang="fr-FR" sz="900" dirty="0">
                <a:latin typeface="Andy" panose="03080602030302030203" pitchFamily="66" charset="0"/>
              </a:rPr>
              <a:t>Il portait des culottes, des bottes de moto</a:t>
            </a:r>
          </a:p>
          <a:p>
            <a:r>
              <a:rPr lang="fr-FR" sz="900" dirty="0">
                <a:latin typeface="Andy" panose="03080602030302030203" pitchFamily="66" charset="0"/>
              </a:rPr>
              <a:t>Un blouson de cuir noir avec un aigle sur le dos</a:t>
            </a:r>
          </a:p>
          <a:p>
            <a:r>
              <a:rPr lang="fr-FR" sz="900" dirty="0">
                <a:latin typeface="Andy" panose="03080602030302030203" pitchFamily="66" charset="0"/>
              </a:rPr>
              <a:t>Sa moto qui partait comme un boulet de canon</a:t>
            </a:r>
          </a:p>
          <a:p>
            <a:r>
              <a:rPr lang="fr-FR" sz="900" dirty="0">
                <a:latin typeface="Andy" panose="03080602030302030203" pitchFamily="66" charset="0"/>
              </a:rPr>
              <a:t>Semait la terreur dans toute la région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4842C9F-63E7-4B32-ABC0-EFE65AA9C1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508EEDC-8112-4C4D-A354-7E9826DFD0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F161A95-6780-4DA4-830A-30EC03327B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CDA4E559-79C4-4DC5-BD7E-CCBDADB4C6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24360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8835361F-EEDC-4054-8B11-019DBD2E7787}"/>
              </a:ext>
            </a:extLst>
          </p:cNvPr>
          <p:cNvSpPr txBox="1"/>
          <p:nvPr/>
        </p:nvSpPr>
        <p:spPr>
          <a:xfrm>
            <a:off x="0" y="0"/>
            <a:ext cx="2627858" cy="1200329"/>
          </a:xfrm>
          <a:prstGeom prst="rect">
            <a:avLst/>
          </a:prstGeom>
          <a:noFill/>
        </p:spPr>
        <p:txBody>
          <a:bodyPr wrap="square" lIns="67720" rIns="0" rtlCol="0">
            <a:spAutoFit/>
          </a:bodyPr>
          <a:lstStyle/>
          <a:p>
            <a:r>
              <a:rPr lang="fr-FR" sz="900" dirty="0">
                <a:latin typeface="Andy" panose="03080602030302030203" pitchFamily="66" charset="0"/>
              </a:rPr>
              <a:t>Marie-Lou la pauvre fille l'implora, le supplia</a:t>
            </a:r>
          </a:p>
          <a:p>
            <a:r>
              <a:rPr lang="fr-FR" sz="900" dirty="0">
                <a:latin typeface="Andy" panose="03080602030302030203" pitchFamily="66" charset="0"/>
              </a:rPr>
              <a:t>Dit, "ne pars pas ce soir, je vais pleurer si tu t'en vas"</a:t>
            </a:r>
          </a:p>
          <a:p>
            <a:r>
              <a:rPr lang="fr-FR" sz="900" dirty="0">
                <a:latin typeface="Andy" panose="03080602030302030203" pitchFamily="66" charset="0"/>
              </a:rPr>
              <a:t>Mais les mots furent perdus, ses larmes pareillement</a:t>
            </a:r>
          </a:p>
          <a:p>
            <a:r>
              <a:rPr lang="fr-FR" sz="900" dirty="0">
                <a:latin typeface="Andy" panose="03080602030302030203" pitchFamily="66" charset="0"/>
              </a:rPr>
              <a:t>Dans le bruit de la machine et du tuyau d'échappement</a:t>
            </a:r>
          </a:p>
          <a:p>
            <a:r>
              <a:rPr lang="fr-FR" sz="900" dirty="0">
                <a:latin typeface="Andy" panose="03080602030302030203" pitchFamily="66" charset="0"/>
              </a:rPr>
              <a:t>Il bondit comme un diable avec des flammes dans les yeux</a:t>
            </a:r>
          </a:p>
          <a:p>
            <a:r>
              <a:rPr lang="fr-FR" sz="900" dirty="0">
                <a:latin typeface="Andy" panose="03080602030302030203" pitchFamily="66" charset="0"/>
              </a:rPr>
              <a:t>Au passage à niveau, ce fut comme un éclair de feu</a:t>
            </a:r>
          </a:p>
          <a:p>
            <a:r>
              <a:rPr lang="fr-FR" sz="900" dirty="0">
                <a:latin typeface="Andy" panose="03080602030302030203" pitchFamily="66" charset="0"/>
              </a:rPr>
              <a:t>Contre une locomotive qui filait vers le midi</a:t>
            </a:r>
          </a:p>
          <a:p>
            <a:r>
              <a:rPr lang="fr-FR" sz="900" dirty="0">
                <a:latin typeface="Andy" panose="03080602030302030203" pitchFamily="66" charset="0"/>
              </a:rPr>
              <a:t>Et quand on débarrassa les débris</a:t>
            </a:r>
          </a:p>
        </p:txBody>
      </p:sp>
    </p:spTree>
    <p:extLst>
      <p:ext uri="{BB962C8B-B14F-4D97-AF65-F5344CB8AC3E}">
        <p14:creationId xmlns:p14="http://schemas.microsoft.com/office/powerpoint/2010/main" val="77261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6000"/>
    </mc:Choice>
    <mc:Fallback xmlns="">
      <p:transition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9A249F9-5EB3-407C-9B81-D64FE8D7AF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2436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83EFAFA-B3B7-4D2D-AABF-45D21D930F9D}"/>
              </a:ext>
            </a:extLst>
          </p:cNvPr>
          <p:cNvSpPr txBox="1"/>
          <p:nvPr/>
        </p:nvSpPr>
        <p:spPr>
          <a:xfrm>
            <a:off x="0" y="0"/>
            <a:ext cx="2627858" cy="1200329"/>
          </a:xfrm>
          <a:prstGeom prst="rect">
            <a:avLst/>
          </a:prstGeom>
          <a:noFill/>
        </p:spPr>
        <p:txBody>
          <a:bodyPr wrap="square" lIns="67720" rIns="0" rtlCol="0">
            <a:spAutoFit/>
          </a:bodyPr>
          <a:lstStyle/>
          <a:p>
            <a:r>
              <a:rPr lang="fr-FR" sz="900" dirty="0">
                <a:latin typeface="Andy" panose="03080602030302030203" pitchFamily="66" charset="0"/>
              </a:rPr>
              <a:t>Marie-Lou la pauvre fille l'implora, le supplia</a:t>
            </a:r>
          </a:p>
          <a:p>
            <a:r>
              <a:rPr lang="fr-FR" sz="900" dirty="0">
                <a:latin typeface="Andy" panose="03080602030302030203" pitchFamily="66" charset="0"/>
              </a:rPr>
              <a:t>Dit, "ne pars pas ce soir, je vais pleurer si tu t'en vas"</a:t>
            </a:r>
          </a:p>
          <a:p>
            <a:r>
              <a:rPr lang="fr-FR" sz="900" dirty="0">
                <a:latin typeface="Andy" panose="03080602030302030203" pitchFamily="66" charset="0"/>
              </a:rPr>
              <a:t>Mais les mots furent perdus, ses larmes pareillement</a:t>
            </a:r>
          </a:p>
          <a:p>
            <a:r>
              <a:rPr lang="fr-FR" sz="900" dirty="0">
                <a:latin typeface="Andy" panose="03080602030302030203" pitchFamily="66" charset="0"/>
              </a:rPr>
              <a:t>Dans le bruit de la machine et du tuyau d'échappement</a:t>
            </a:r>
          </a:p>
          <a:p>
            <a:r>
              <a:rPr lang="fr-FR" sz="900" dirty="0">
                <a:latin typeface="Andy" panose="03080602030302030203" pitchFamily="66" charset="0"/>
              </a:rPr>
              <a:t>Il bondit comme un diable avec des flammes dans les yeux</a:t>
            </a:r>
          </a:p>
          <a:p>
            <a:r>
              <a:rPr lang="fr-FR" sz="900" dirty="0">
                <a:latin typeface="Andy" panose="03080602030302030203" pitchFamily="66" charset="0"/>
              </a:rPr>
              <a:t>Au passage à niveau, ce fut comme un éclair de feu</a:t>
            </a:r>
          </a:p>
          <a:p>
            <a:r>
              <a:rPr lang="fr-FR" sz="900" dirty="0">
                <a:latin typeface="Andy" panose="03080602030302030203" pitchFamily="66" charset="0"/>
              </a:rPr>
              <a:t>Contre une locomotive qui filait vers le midi</a:t>
            </a:r>
          </a:p>
          <a:p>
            <a:r>
              <a:rPr lang="fr-FR" sz="900" dirty="0">
                <a:latin typeface="Andy" panose="03080602030302030203" pitchFamily="66" charset="0"/>
              </a:rPr>
              <a:t>Et quand on débarrassa les débris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1245AE7-06DD-40E2-AA2F-34581399F8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DEC5EEF-1EE2-46BE-AE32-6EB5F5396C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9992B6D-7164-4E32-BE16-B8B84D46CD83}"/>
              </a:ext>
            </a:extLst>
          </p:cNvPr>
          <p:cNvSpPr txBox="1"/>
          <p:nvPr/>
        </p:nvSpPr>
        <p:spPr>
          <a:xfrm>
            <a:off x="0" y="0"/>
            <a:ext cx="2339826" cy="646331"/>
          </a:xfrm>
          <a:prstGeom prst="rect">
            <a:avLst/>
          </a:prstGeom>
          <a:noFill/>
        </p:spPr>
        <p:txBody>
          <a:bodyPr wrap="square" lIns="67720" rIns="0" rtlCol="0">
            <a:spAutoFit/>
          </a:bodyPr>
          <a:lstStyle/>
          <a:p>
            <a:r>
              <a:rPr lang="fr-FR" sz="900" dirty="0">
                <a:latin typeface="Andy" panose="03080602030302030203" pitchFamily="66" charset="0"/>
              </a:rPr>
              <a:t>On trouva sa culotte, ses bottes de moto</a:t>
            </a:r>
          </a:p>
          <a:p>
            <a:r>
              <a:rPr lang="fr-FR" sz="900" dirty="0">
                <a:latin typeface="Andy" panose="03080602030302030203" pitchFamily="66" charset="0"/>
              </a:rPr>
              <a:t>Son blouson de cuir noir avec un aigle sur le dos</a:t>
            </a:r>
          </a:p>
          <a:p>
            <a:r>
              <a:rPr lang="fr-FR" sz="900" dirty="0">
                <a:latin typeface="Andy" panose="03080602030302030203" pitchFamily="66" charset="0"/>
              </a:rPr>
              <a:t>Mais plus rien de la moto et plus rien de ce démon</a:t>
            </a:r>
          </a:p>
          <a:p>
            <a:r>
              <a:rPr lang="fr-FR" sz="900" dirty="0">
                <a:latin typeface="Andy" panose="03080602030302030203" pitchFamily="66" charset="0"/>
              </a:rPr>
              <a:t>Qui semait la terreur dans toute la région</a:t>
            </a:r>
          </a:p>
        </p:txBody>
      </p:sp>
      <p:pic>
        <p:nvPicPr>
          <p:cNvPr id="26" name="Image 25">
            <a:extLst>
              <a:ext uri="{FF2B5EF4-FFF2-40B4-BE49-F238E27FC236}">
                <a16:creationId xmlns:a16="http://schemas.microsoft.com/office/drawing/2014/main" id="{FFF16338-AC9A-426A-AA6F-E616D10623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747"/>
            <a:ext cx="6120000" cy="3240000"/>
          </a:xfrm>
          <a:prstGeom prst="rect">
            <a:avLst/>
          </a:prstGeom>
        </p:spPr>
      </p:pic>
      <p:pic>
        <p:nvPicPr>
          <p:cNvPr id="27" name="Image 26">
            <a:extLst>
              <a:ext uri="{FF2B5EF4-FFF2-40B4-BE49-F238E27FC236}">
                <a16:creationId xmlns:a16="http://schemas.microsoft.com/office/drawing/2014/main" id="{AD9E350B-113C-480A-9192-F93DE60B8F5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000" y="19844"/>
            <a:ext cx="2952000" cy="2952384"/>
          </a:xfrm>
          <a:prstGeom prst="rect">
            <a:avLst/>
          </a:prstGeom>
        </p:spPr>
      </p:pic>
      <p:sp>
        <p:nvSpPr>
          <p:cNvPr id="28" name="ZoneTexte 27">
            <a:extLst>
              <a:ext uri="{FF2B5EF4-FFF2-40B4-BE49-F238E27FC236}">
                <a16:creationId xmlns:a16="http://schemas.microsoft.com/office/drawing/2014/main" id="{F4ADCFFC-5F4C-48A5-88AB-769144F82B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3497" y="2916000"/>
            <a:ext cx="1692995" cy="245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2959" tIns="21480" rIns="42959" bIns="214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15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15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15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29" name="Image 3">
            <a:extLst>
              <a:ext uri="{FF2B5EF4-FFF2-40B4-BE49-F238E27FC236}">
                <a16:creationId xmlns:a16="http://schemas.microsoft.com/office/drawing/2014/main" id="{6A80F3D3-5DEE-4180-A10A-888C39FCE11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39200" y="649844"/>
            <a:ext cx="1620000" cy="1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B156AC9B-3902-4C6A-BAF9-C2F7A3473F4A}"/>
              </a:ext>
            </a:extLst>
          </p:cNvPr>
          <p:cNvSpPr/>
          <p:nvPr/>
        </p:nvSpPr>
        <p:spPr>
          <a:xfrm>
            <a:off x="1800000" y="-324000"/>
            <a:ext cx="2520000" cy="1509030"/>
          </a:xfrm>
          <a:prstGeom prst="rect">
            <a:avLst/>
          </a:prstGeom>
          <a:noFill/>
        </p:spPr>
        <p:txBody>
          <a:bodyPr wrap="square" lIns="42959" tIns="21480" rIns="42959" bIns="214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943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542331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000"/>
                            </p:stCondLst>
                            <p:childTnLst>
                              <p:par>
                                <p:cTn id="3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4588</TotalTime>
  <Words>541</Words>
  <Application>Microsoft Office PowerPoint</Application>
  <PresentationFormat>Personnalisé</PresentationFormat>
  <Paragraphs>60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1" baseType="lpstr">
      <vt:lpstr>Arial</vt:lpstr>
      <vt:lpstr>Andy</vt:lpstr>
      <vt:lpstr>Algerian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Toutes les mères</dc:title>
  <dc:creator>Apex</dc:creator>
  <cp:lastModifiedBy>apex1</cp:lastModifiedBy>
  <cp:revision>359</cp:revision>
  <dcterms:created xsi:type="dcterms:W3CDTF">2013-01-07T10:11:42Z</dcterms:created>
  <dcterms:modified xsi:type="dcterms:W3CDTF">2025-02-04T10:23:57Z</dcterms:modified>
</cp:coreProperties>
</file>