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</p:sldIdLst>
  <p:sldSz cx="6119813" cy="3444875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Andy" panose="03080602030302030203" pitchFamily="66" charset="0"/>
      <p:bold r:id="rId11"/>
    </p:embeddedFont>
    <p:embeddedFont>
      <p:font typeface="Brush738 BT" panose="03060802040406070304" pitchFamily="66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fr-FR"/>
    </a:defPPr>
    <a:lvl1pPr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798" indent="-79694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596" indent="-160410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394" indent="-240103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192" indent="-320819" algn="l" defTabSz="545596" rtl="0" eaLnBrk="0" fontAlgn="base" hangingPunct="0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DGXnOxlrItYVPTLYnrgHYQ==" hashData="4Kxia6eay3YCJoxIbSonlENiYPWYbP5KQpb4g2VGGuY2XX1FPc8hmnqCLYbuC/AybhypVPDsrevlhLWzurfxw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97" y="346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ACA0E795-989C-4E1E-B786-E55B7AADC69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7075D10-038E-493B-A667-2339486D5BB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73DEA0B5-A757-4C43-A96F-B0A6ACB6C3FF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D85316B-F36D-43F8-9277-186E37CB0B3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F7D3E106-2B2C-49D3-A00C-2B5DB425EA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832B4E-7A42-464E-AD36-900F2400F41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F9DF50-7455-472D-9ADA-F0D5F590ED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F5F1B63-30AC-4368-822A-D248B3B5E7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1pPr>
    <a:lvl2pPr marL="294254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2pPr>
    <a:lvl3pPr marL="588508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3pPr>
    <a:lvl4pPr marL="882762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4pPr>
    <a:lvl5pPr marL="1177016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5pPr>
    <a:lvl6pPr marL="1471270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6pPr>
    <a:lvl7pPr marL="1765524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7pPr>
    <a:lvl8pPr marL="2059777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8pPr>
    <a:lvl9pPr marL="2354031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5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7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1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75FECF-B796-464A-A25E-801B24136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BE893-D959-43F1-B7B8-785CC3CA8BFA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FD3AE9-0900-496A-B8D3-5653743F8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E9C50F-C2E1-48A8-BD52-BB0D058B8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9DEB6-508A-4360-B521-5927C13428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446444"/>
      </p:ext>
    </p:extLst>
  </p:cSld>
  <p:clrMapOvr>
    <a:masterClrMapping/>
  </p:clrMapOvr>
  <p:transition spd="slow" advClick="0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97E554-C214-4100-92B7-DCD8C6E6D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FEB19-C530-4466-AA02-5870392104B0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07EBE2-B59D-4AD5-A0E8-F40E4E7D2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ED35AD-738F-42E8-87D4-94FDC7D38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E2237-337C-4726-BBE7-617D0EE02AD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933529"/>
      </p:ext>
    </p:extLst>
  </p:cSld>
  <p:clrMapOvr>
    <a:masterClrMapping/>
  </p:clrMapOvr>
  <p:transition spd="slow" advClick="0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2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1pPr>
            <a:lvl2pPr marL="255866" indent="0">
              <a:buNone/>
              <a:defRPr sz="1025">
                <a:solidFill>
                  <a:schemeClr val="tx1">
                    <a:tint val="75000"/>
                  </a:schemeClr>
                </a:solidFill>
              </a:defRPr>
            </a:lvl2pPr>
            <a:lvl3pPr marL="51173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76759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4pPr>
            <a:lvl5pPr marL="10234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5pPr>
            <a:lvl6pPr marL="12793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6pPr>
            <a:lvl7pPr marL="1535198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7pPr>
            <a:lvl8pPr marL="17910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8pPr>
            <a:lvl9pPr marL="20469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8C30A3-7D7B-44D8-9072-99D28485D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B2B22-464C-4533-9362-B812BEC7A25A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F5CE92-EEB3-49FF-ADB8-F4D296C51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3E16A8-8DD4-432E-9DDB-C3D819406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D385C-85AB-4935-A917-A218FDAB4F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341370"/>
      </p:ext>
    </p:extLst>
  </p:cSld>
  <p:clrMapOvr>
    <a:masterClrMapping/>
  </p:clrMapOvr>
  <p:transition spd="slow" advClick="0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DAEF6D4-1E70-40D7-98AA-2413C284F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8238A-6CFC-4461-A953-FE5C71F33BED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52171A7-0861-4C4C-A319-AECA3DA1C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C9EAE60-1799-45EB-A1D9-65C94E962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61449-0C53-4B70-823E-3DB55AEA80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622087"/>
      </p:ext>
    </p:extLst>
  </p:cSld>
  <p:clrMapOvr>
    <a:masterClrMapping/>
  </p:clrMapOvr>
  <p:transition spd="slow" advClick="0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082C77A7-9BF4-466C-8FCA-EC5F8C0F4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E523A-0FF9-4B1B-B4E5-A1B36BDFE62B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52982609-865C-43CA-82A9-81C3E572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D9610E5C-67CE-49A1-A57C-41BAB79F9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273BF-C73A-4C40-AACD-7C19B0C2DA2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22597"/>
      </p:ext>
    </p:extLst>
  </p:cSld>
  <p:clrMapOvr>
    <a:masterClrMapping/>
  </p:clrMapOvr>
  <p:transition spd="slow" advClick="0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F6D7E1F8-40F5-4929-B6B2-B9534550E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B4B16-82D4-4B3C-9B1D-6F5E1B8B1189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99A40143-B5E6-40BD-A42A-C95B16A22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6DB074AE-FE56-42A5-BCFA-D946E8E88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349E7-5C24-4BEE-9308-B22EF0E76C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782304"/>
      </p:ext>
    </p:extLst>
  </p:cSld>
  <p:clrMapOvr>
    <a:masterClrMapping/>
  </p:clrMapOvr>
  <p:transition spd="slow" advClick="0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2E9A49B4-B628-4035-BD68-05642877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B018-A9B4-4AE3-AE90-AABC43C3D8C5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F1C01994-4DD2-4859-AFEF-4B5E5C27E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678DA1F-DF87-463D-A0EF-EF78BB4EE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23D0E-5245-491E-B545-69A17ADA4EA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0492"/>
      </p:ext>
    </p:extLst>
  </p:cSld>
  <p:clrMapOvr>
    <a:masterClrMapping/>
  </p:clrMapOvr>
  <p:transition spd="slow" advClick="0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6" cy="583715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748"/>
            </a:lvl1pPr>
            <a:lvl2pPr>
              <a:defRPr sz="1567"/>
            </a:lvl2pPr>
            <a:lvl3pPr>
              <a:defRPr sz="132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253F786-3815-48CD-9644-96673054B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5E42D-4A19-44A4-8E0E-0550DC90FB58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47F89CF-B37E-423C-8786-0F257DE20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F93E291-180B-4BC1-907D-B6FAA2AA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83D4F-10FC-4D40-A205-D0C74D38D3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476457"/>
      </p:ext>
    </p:extLst>
  </p:cSld>
  <p:clrMapOvr>
    <a:masterClrMapping/>
  </p:clrMapOvr>
  <p:transition spd="slow" advClick="0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748"/>
            </a:lvl1pPr>
            <a:lvl2pPr marL="255866" indent="0">
              <a:buNone/>
              <a:defRPr sz="1567"/>
            </a:lvl2pPr>
            <a:lvl3pPr marL="511733" indent="0">
              <a:buNone/>
              <a:defRPr sz="1326"/>
            </a:lvl3pPr>
            <a:lvl4pPr marL="767599" indent="0">
              <a:buNone/>
              <a:defRPr sz="1085"/>
            </a:lvl4pPr>
            <a:lvl5pPr marL="1023465" indent="0">
              <a:buNone/>
              <a:defRPr sz="1085"/>
            </a:lvl5pPr>
            <a:lvl6pPr marL="1279331" indent="0">
              <a:buNone/>
              <a:defRPr sz="1085"/>
            </a:lvl6pPr>
            <a:lvl7pPr marL="1535198" indent="0">
              <a:buNone/>
              <a:defRPr sz="1085"/>
            </a:lvl7pPr>
            <a:lvl8pPr marL="1791065" indent="0">
              <a:buNone/>
              <a:defRPr sz="1085"/>
            </a:lvl8pPr>
            <a:lvl9pPr marL="2046931" indent="0">
              <a:buNone/>
              <a:defRPr sz="108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BE28AD4-05BE-41FC-8705-CBD97697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64EF7-7029-41BD-AB53-934AE6BE33EB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1B595DC-351B-4CBF-98E2-26F5F9D55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7670F07-32D3-4068-AFE5-6603C8FDD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E4DDD-0165-4E9D-836A-7910050C32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428971"/>
      </p:ext>
    </p:extLst>
  </p:cSld>
  <p:clrMapOvr>
    <a:masterClrMapping/>
  </p:clrMapOvr>
  <p:transition spd="slow" advClick="0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08A690-2C20-48F8-9F2A-35FF8C418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DE82B-85B7-4CBD-923D-B4E5CF15DEE5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B3B751-AA98-4D55-AD52-5C7354555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9A1256-F362-4F24-A975-B87F18619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3203B-C09B-4349-B1E0-A695711ED7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0903938"/>
      </p:ext>
    </p:extLst>
  </p:cSld>
  <p:clrMapOvr>
    <a:masterClrMapping/>
  </p:clrMapOvr>
  <p:transition spd="slow" advClick="0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DA4D47-C3C0-4674-A426-438759BA6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42E0-9AC8-423B-A94A-3F21377C1070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5D227F-4E35-4381-9CB9-13488D62A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C3F4DC-D42B-4B4E-AB5B-F235C6571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2DC0D-09D6-43A4-BD6E-A55EEEE9EA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14323"/>
      </p:ext>
    </p:extLst>
  </p:cSld>
  <p:clrMapOvr>
    <a:masterClrMapping/>
  </p:clrMapOvr>
  <p:transition spd="slow" advClick="0" advTm="1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C67DDCB2-4829-4C95-A8AC-F7B3C506A69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1E766990-12F5-47E4-AE87-B1CDBF637D3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854FC2-4E15-487D-B264-1F99E25879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2251"/>
            <a:ext cx="1427956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11733" eaLnBrk="1" fontAlgn="auto" hangingPunct="1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0899EF-4580-4A15-A4F4-D36E4C30B44D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9C233B-51C3-4398-8E1D-C0AE10F83B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2251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11733" eaLnBrk="1" fontAlgn="auto" hangingPunct="1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A60327-791A-4967-BF87-9E0199B34A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2251"/>
            <a:ext cx="1427956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63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192EB98-8EE0-443F-8FA2-BB0EF90FED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>
    <p:fade/>
  </p:transition>
  <p:txStyles>
    <p:titleStyle>
      <a:lvl1pPr algn="ctr" defTabSz="511009" rtl="0" eaLnBrk="0" fontAlgn="base" hangingPunct="0">
        <a:spcBef>
          <a:spcPct val="0"/>
        </a:spcBef>
        <a:spcAft>
          <a:spcPct val="0"/>
        </a:spcAft>
        <a:defRPr sz="24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2pPr>
      <a:lvl3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3pPr>
      <a:lvl4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4pPr>
      <a:lvl5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5pPr>
      <a:lvl6pPr marL="180518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6pPr>
      <a:lvl7pPr marL="361036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7pPr>
      <a:lvl8pPr marL="541554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8pPr>
      <a:lvl9pPr marL="722072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9pPr>
    </p:titleStyle>
    <p:bodyStyle>
      <a:lvl1pPr marL="191389" indent="-191389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1pPr>
      <a:lvl2pPr marL="415314" indent="-159810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39239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6" kern="1200">
          <a:solidFill>
            <a:schemeClr val="tx1"/>
          </a:solidFill>
          <a:latin typeface="+mn-lt"/>
          <a:ea typeface="+mn-ea"/>
          <a:cs typeface="+mn-cs"/>
        </a:defRPr>
      </a:lvl3pPr>
      <a:lvl4pPr marL="894744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0248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07265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63131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18998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174864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1pPr>
      <a:lvl2pPr marL="255866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2pPr>
      <a:lvl3pPr marL="511733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3pPr>
      <a:lvl4pPr marL="767599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4pPr>
      <a:lvl5pPr marL="10234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5pPr>
      <a:lvl6pPr marL="12793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6pPr>
      <a:lvl7pPr marL="1535198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7pPr>
      <a:lvl8pPr marL="17910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8pPr>
      <a:lvl9pPr marL="20469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g"/><Relationship Id="rId4" Type="http://schemas.openxmlformats.org/officeDocument/2006/relationships/image" Target="../media/image24.jpeg"/><Relationship Id="rId9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983BF3EA-A83A-43C2-9B94-0F3BA35449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0E44814-818F-4F49-A5F5-EDCB904FC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0774"/>
            <a:ext cx="2084149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Chanté par Nana </a:t>
            </a:r>
            <a:r>
              <a:rPr lang="fr-FR" altLang="fr-FR" sz="1206" dirty="0" err="1">
                <a:solidFill>
                  <a:srgbClr val="FFFF00"/>
                </a:solidFill>
                <a:latin typeface="Brush738 BT" panose="03060802040406070304" pitchFamily="66" charset="0"/>
              </a:rPr>
              <a:t>Mouskouri</a:t>
            </a: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 - 1971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862F150-42A9-4623-B204-BDADADA02BDE}"/>
              </a:ext>
            </a:extLst>
          </p:cNvPr>
          <p:cNvSpPr/>
          <p:nvPr/>
        </p:nvSpPr>
        <p:spPr>
          <a:xfrm>
            <a:off x="712601" y="37348"/>
            <a:ext cx="4734570" cy="1207636"/>
          </a:xfrm>
          <a:prstGeom prst="rect">
            <a:avLst/>
          </a:prstGeom>
          <a:noFill/>
        </p:spPr>
        <p:txBody>
          <a:bodyPr spcFirstLastPara="1" wrap="none">
            <a:prstTxWarp prst="textChevron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3255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Plaisir d’amour</a:t>
            </a:r>
          </a:p>
        </p:txBody>
      </p:sp>
    </p:spTree>
  </p:cSld>
  <p:clrMapOvr>
    <a:masterClrMapping/>
  </p:clrMapOvr>
  <p:transition advClick="0" advTm="14000">
    <p:sndAc>
      <p:stSnd>
        <p:snd r:embed="rId2" name="Plaisir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4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>
            <a:extLst>
              <a:ext uri="{FF2B5EF4-FFF2-40B4-BE49-F238E27FC236}">
                <a16:creationId xmlns:a16="http://schemas.microsoft.com/office/drawing/2014/main" id="{D7A2B33D-7525-43AC-A26C-D96DF3ECB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10">
            <a:extLst>
              <a:ext uri="{FF2B5EF4-FFF2-40B4-BE49-F238E27FC236}">
                <a16:creationId xmlns:a16="http://schemas.microsoft.com/office/drawing/2014/main" id="{B7536799-A0FE-484E-80C7-3AD0520A40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0800"/>
            <a:ext cx="2084149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Chanté par Nana </a:t>
            </a:r>
            <a:r>
              <a:rPr lang="fr-FR" altLang="fr-FR" sz="1206" dirty="0" err="1">
                <a:solidFill>
                  <a:srgbClr val="FFFF00"/>
                </a:solidFill>
                <a:latin typeface="Brush738 BT" panose="03060802040406070304" pitchFamily="66" charset="0"/>
              </a:rPr>
              <a:t>Mouskouri</a:t>
            </a: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 - 1971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A27F4A-AC4E-4EC0-8E29-3B00768CE5C5}"/>
              </a:ext>
            </a:extLst>
          </p:cNvPr>
          <p:cNvSpPr/>
          <p:nvPr/>
        </p:nvSpPr>
        <p:spPr>
          <a:xfrm>
            <a:off x="712601" y="37348"/>
            <a:ext cx="4734570" cy="1207636"/>
          </a:xfrm>
          <a:prstGeom prst="rect">
            <a:avLst/>
          </a:prstGeom>
          <a:noFill/>
        </p:spPr>
        <p:txBody>
          <a:bodyPr spcFirstLastPara="1" wrap="none">
            <a:prstTxWarp prst="textChevron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3255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Plaisir d’amour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84E7EC1-8C85-48E7-ADA2-C821150594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ED712F6-5907-4101-A8BA-BE1AE9012C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371EFB6-4DF9-4C2F-AC5F-E3B1DD648B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9EA0808-B5E6-4E4D-9F8C-7081B91AD7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DFF3A141-4679-47A2-9894-F02EC1F7C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Plaisir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Ne dure qu'un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Chagrin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Dure toute la vie.</a:t>
            </a: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>
            <a:extLst>
              <a:ext uri="{FF2B5EF4-FFF2-40B4-BE49-F238E27FC236}">
                <a16:creationId xmlns:a16="http://schemas.microsoft.com/office/drawing/2014/main" id="{20D986F3-DEB5-43DA-8A6A-8277D0D2517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ZoneTexte 2">
            <a:extLst>
              <a:ext uri="{FF2B5EF4-FFF2-40B4-BE49-F238E27FC236}">
                <a16:creationId xmlns:a16="http://schemas.microsoft.com/office/drawing/2014/main" id="{10225023-5DA5-4289-926E-B2EFCAC27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Plaisir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Ne dure qu'un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Chagrin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Dure toute la vie.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E469133-7B77-4197-B908-A6C5AAA4CD8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51C5355-DC67-4166-AB8E-6F01A668AD5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6B0DD13-A6B8-42A5-998C-448091B4FCD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C7EE9DC-2C7F-40AD-B3AA-6ABF6C8A1054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4A892CD-327D-4F6F-B722-7A72051BE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Tu m'as quittée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Pour la belle Sylvie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Elle te quitte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Pour un autre amant.</a:t>
            </a:r>
          </a:p>
        </p:txBody>
      </p:sp>
    </p:spTree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>
            <a:extLst>
              <a:ext uri="{FF2B5EF4-FFF2-40B4-BE49-F238E27FC236}">
                <a16:creationId xmlns:a16="http://schemas.microsoft.com/office/drawing/2014/main" id="{247BC2FA-CC3E-4837-93ED-061EC3DF07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2">
            <a:extLst>
              <a:ext uri="{FF2B5EF4-FFF2-40B4-BE49-F238E27FC236}">
                <a16:creationId xmlns:a16="http://schemas.microsoft.com/office/drawing/2014/main" id="{DE5CAFFC-5211-4A53-95B8-D47C416E7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Tu m'as quittée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Pour la belle Sylvie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Elle te quitte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Pour un autre amant.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FC63259-B236-499E-9AE1-C9B1F4260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274B423-C529-4DF0-AA9C-39AB3A3C08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D063C09-4C94-4653-8BE9-F5C96AD6B8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A2281E0-8553-4C17-B296-ACAEB69E5E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4096F1E-74D0-4564-88B6-49A277F094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Plaisir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Ne dure qu'un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Chagrin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Dure toute la vie.</a:t>
            </a:r>
          </a:p>
        </p:txBody>
      </p:sp>
    </p:spTree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>
            <a:extLst>
              <a:ext uri="{FF2B5EF4-FFF2-40B4-BE49-F238E27FC236}">
                <a16:creationId xmlns:a16="http://schemas.microsoft.com/office/drawing/2014/main" id="{778DE17A-A911-4AC8-8B86-145578BEA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2">
            <a:extLst>
              <a:ext uri="{FF2B5EF4-FFF2-40B4-BE49-F238E27FC236}">
                <a16:creationId xmlns:a16="http://schemas.microsoft.com/office/drawing/2014/main" id="{5A9ACB2A-687F-4710-B86E-AA8092AB3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Plaisir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Ne dure qu'un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Chagrin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Dure toute la vie.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241D571-D456-409F-8134-5ABCA9C9E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64189E2-00BC-40D0-95C2-BE175DBD76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D356C56-EA03-4CA4-9312-E04477ECBB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794DEAC-631B-4E8F-81BB-FF78C7B47B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060CD03-C7ED-443F-B7EF-422F268B3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70271" cy="407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Tant que cette eau coulera doucement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Vers ce ruisseau qui borde la prairie</a:t>
            </a:r>
          </a:p>
        </p:txBody>
      </p:sp>
    </p:spTree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>
            <a:extLst>
              <a:ext uri="{FF2B5EF4-FFF2-40B4-BE49-F238E27FC236}">
                <a16:creationId xmlns:a16="http://schemas.microsoft.com/office/drawing/2014/main" id="{12517D73-7465-4208-8B0D-37125484B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8">
            <a:extLst>
              <a:ext uri="{FF2B5EF4-FFF2-40B4-BE49-F238E27FC236}">
                <a16:creationId xmlns:a16="http://schemas.microsoft.com/office/drawing/2014/main" id="{02CF922F-27EE-425A-9826-05F65607EF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304000" cy="407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Tant que cette eau coulera doucement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Vers ce ruisseau qui borde la prairie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FE1EE0E-22A7-421D-BF97-69F6D818A6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E4CCDD7-2430-467E-9497-0D31B2049B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7A2F91B-A91A-473C-BF33-3733F0EE1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98797FA-CA28-4699-8F2F-6FDBA4E4DE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3F7E7B4-DE57-4070-9E1A-DAD784364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304000" cy="565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Je t'aimerai me répétait Sylvie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>
                <a:solidFill>
                  <a:srgbClr val="FFFF00"/>
                </a:solidFill>
                <a:latin typeface="Andy" panose="03080602030302030203" pitchFamily="66" charset="0"/>
              </a:rPr>
              <a:t>L'eau coule encore elle a changé pourtant.</a:t>
            </a:r>
          </a:p>
        </p:txBody>
      </p:sp>
    </p:spTree>
  </p:cSld>
  <p:clrMapOvr>
    <a:masterClrMapping/>
  </p:clrMapOvr>
  <p:transition spd="slow" advClick="0" advTm="2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>
            <a:extLst>
              <a:ext uri="{FF2B5EF4-FFF2-40B4-BE49-F238E27FC236}">
                <a16:creationId xmlns:a16="http://schemas.microsoft.com/office/drawing/2014/main" id="{0DDCD0DF-7836-4629-9615-4133209F48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ZoneTexte 2">
            <a:extLst>
              <a:ext uri="{FF2B5EF4-FFF2-40B4-BE49-F238E27FC236}">
                <a16:creationId xmlns:a16="http://schemas.microsoft.com/office/drawing/2014/main" id="{82BB8E37-4C19-41D4-BEA7-00C48A4D7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40000" cy="407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Je t'aimerai me répétait Sylvie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L'eau coule encore elle a changé pourtant.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53C519B-EF04-4578-B97E-CA8DACC3B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EEB63CD-EF63-4188-B8E1-0E84C07AE9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26F00E3-BBC4-4229-9084-38C9B69FE8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AA5DE06-BCD6-413C-8785-6109DB8F54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6EA38C9-D83D-4C37-A953-224C5EE68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432494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Plaisir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Ne dure qu'un moment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Chagrin d'amour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025" dirty="0">
                <a:solidFill>
                  <a:srgbClr val="FFFF00"/>
                </a:solidFill>
                <a:latin typeface="Andy" panose="03080602030302030203" pitchFamily="66" charset="0"/>
              </a:rPr>
              <a:t>Dure toute la vie.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C8B90865-E4F7-4209-8023-CB60A63C7B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6366FAC2-114C-4F3E-8603-0A114E6810A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9A3A11A2-5860-4A63-91A8-B410B8E5F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8" name="Image 3">
            <a:extLst>
              <a:ext uri="{FF2B5EF4-FFF2-40B4-BE49-F238E27FC236}">
                <a16:creationId xmlns:a16="http://schemas.microsoft.com/office/drawing/2014/main" id="{674499F9-5A47-4AF0-A912-5A493D2476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406B9A6-D171-403B-93BB-83FA2AACEECF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1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9000"/>
                            </p:stCondLst>
                            <p:childTnLst>
                              <p:par>
                                <p:cTn id="36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176</Words>
  <Application>Microsoft Office PowerPoint</Application>
  <PresentationFormat>Personnalisé</PresentationFormat>
  <Paragraphs>44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Calibri</vt:lpstr>
      <vt:lpstr>Arial</vt:lpstr>
      <vt:lpstr>Andy</vt:lpstr>
      <vt:lpstr>Brush738 BT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Plaisir d'amour</dc:title>
  <dc:creator>Apex</dc:creator>
  <cp:lastModifiedBy>apex1</cp:lastModifiedBy>
  <cp:revision>60</cp:revision>
  <dcterms:created xsi:type="dcterms:W3CDTF">2013-03-26T08:13:36Z</dcterms:created>
  <dcterms:modified xsi:type="dcterms:W3CDTF">2024-10-05T08:05:44Z</dcterms:modified>
</cp:coreProperties>
</file>