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1" r:id="rId4"/>
    <p:sldId id="259" r:id="rId5"/>
    <p:sldId id="260" r:id="rId6"/>
    <p:sldId id="261" r:id="rId7"/>
    <p:sldId id="262" r:id="rId8"/>
    <p:sldId id="263" r:id="rId9"/>
    <p:sldId id="258" r:id="rId10"/>
    <p:sldId id="264" r:id="rId11"/>
    <p:sldId id="265" r:id="rId12"/>
    <p:sldId id="270" r:id="rId13"/>
    <p:sldId id="266" r:id="rId14"/>
    <p:sldId id="267" r:id="rId15"/>
    <p:sldId id="268" r:id="rId16"/>
    <p:sldId id="272" r:id="rId17"/>
    <p:sldId id="273" r:id="rId18"/>
    <p:sldId id="274" r:id="rId19"/>
    <p:sldId id="275" r:id="rId20"/>
    <p:sldId id="269" r:id="rId21"/>
    <p:sldId id="276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495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461" y="2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9233D7-FBF2-0D92-7EBF-D4A0B5C093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631BD18-5B21-786D-6FA2-151991A6D0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9546E51-40CE-A316-FDE5-1CF0B439A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F8302-FCEC-4E30-9F5D-085ED7E83884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C2C1B5E-AEB5-64AB-08D8-CC634779E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17320DF-3730-260E-A76A-7185C76CC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F7F0-7B49-4E6C-AAC6-B3AF9B6CCF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70519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011DE6-05E6-BB3A-CA5B-124AAF024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4886812-59FC-6EDF-19A5-57C2C70D81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43C1361-1561-6568-C2D4-2B79435488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F8302-FCEC-4E30-9F5D-085ED7E83884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AA62F34-C8F0-B89A-1473-70E3E8831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771C90E-09B7-6690-9105-B24DA5794B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F7F0-7B49-4E6C-AAC6-B3AF9B6CCF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89430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6A607-3C78-2719-1C1E-6B41C9D8C0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86D1951-AC63-6BC2-010F-8A942E556E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E45D72F-34A4-E88B-8749-000B8FC758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F8302-FCEC-4E30-9F5D-085ED7E83884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DB65B7A-5BD9-8286-F221-770AA9F28F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9FC4FA9-B4F5-CEB1-34DC-D7F9C04E66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F7F0-7B49-4E6C-AAC6-B3AF9B6CCF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98714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6A85DF-0E4A-22F5-B8A1-49944AC14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A02502C-8B47-54B2-49C6-C4B91856E6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95B87C9-DD29-35F6-9A8A-F3011886F4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F655D64E-D058-769E-CA10-8312D68387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F8302-FCEC-4E30-9F5D-085ED7E83884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FC99358-6E98-7BB6-FD5B-47BBA9EBF2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6DD68E7-BC1B-3146-851D-BF3BA8A5D8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F7F0-7B49-4E6C-AAC6-B3AF9B6CCF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52159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7C7DA5-2486-B20D-B63D-BE32DE6D1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CBD6DDC-ECB2-9384-BF51-4D4CECE8B9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B97ED7B-DC0B-D576-632D-39A22BFCFCD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4608D25-D947-CF47-D44A-5B8D0070098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9EB0872-E700-28AD-E39E-6B8D9B2046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4B51CB7F-8EF5-89AE-4E58-8C7C2C1F65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F8302-FCEC-4E30-9F5D-085ED7E83884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435B2EE-DA13-9CA6-B630-5D6315E69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EC5230A-556E-59ED-8AD1-0BC5D9BAB1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F7F0-7B49-4E6C-AAC6-B3AF9B6CCF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6102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588906-3893-6E88-34B4-1A35A7AD70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7AB8C53-C3E2-D05A-AC8A-C8F1220C7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F8302-FCEC-4E30-9F5D-085ED7E83884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7D34766-33DD-7378-7F01-E0D33D3FFF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07A661C-2798-C272-817B-9EC8F2A579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F7F0-7B49-4E6C-AAC6-B3AF9B6CCF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25052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87C3BC3-5203-8B73-B303-F5D98B1A93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F8302-FCEC-4E30-9F5D-085ED7E83884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DDCAEB7-BD37-94A4-A822-E7B8094C83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8D00E08-2F9C-3916-7E26-5E2EE7B4D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F7F0-7B49-4E6C-AAC6-B3AF9B6CCF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41007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2EBDD3-655A-BCD8-BC6A-BE10AEFB4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366B419-E088-073A-7049-823AD2E136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F589CCE-B726-D469-859A-F2FF595AAF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B88543B-85E1-1C0E-1B9E-9A8E004867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F8302-FCEC-4E30-9F5D-085ED7E83884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6D42143-AB3D-7302-9061-6E59C54A17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8588800-7914-96A8-0603-201F2BE44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F7F0-7B49-4E6C-AAC6-B3AF9B6CCF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722263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854C67-A3E4-B00F-9F3E-2CF338687B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10DAFC8-77F5-CD96-B828-7C9D769217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06F6633-D34B-45B5-F125-9E24DF7463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C6C924C-A812-C6BF-7687-B1D0919F8E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F8302-FCEC-4E30-9F5D-085ED7E83884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A5677BD-9959-57A2-45BA-86AC2083E8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12E3990-9351-F299-98C7-E37CFC4089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F7F0-7B49-4E6C-AAC6-B3AF9B6CCF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94011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5B4531-66EE-7B34-1043-4041C8227D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4EA9C5B-35F2-3185-3F29-3FAA9BBB8F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9333E24-4559-7B49-8690-617225B3B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F8302-FCEC-4E30-9F5D-085ED7E83884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701A910-2DD8-117F-76EF-B7943605C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36577CD-32C9-6A2F-0D23-D3475D0088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F7F0-7B49-4E6C-AAC6-B3AF9B6CCF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25769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C2230173-3AF1-F658-56E5-5DC0311BA5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1222DBDF-481D-0F01-951D-B07DA12553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23AD875-251E-ADD7-219C-D5FE51FBE6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BF8302-FCEC-4E30-9F5D-085ED7E83884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736DCD-CB0F-C7F0-2698-3EF4820B03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14780F5-5023-2793-5658-430F9E548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2FF7F0-7B49-4E6C-AAC6-B3AF9B6CCF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06515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F80425F-B4E3-AC1B-FB32-7636A8609D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839A42A-D8F0-6B54-E7BE-0E3C6C8053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1AA3557-DD65-2DD7-28DC-944F3B2D97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BF8302-FCEC-4E30-9F5D-085ED7E83884}" type="datetimeFigureOut">
              <a:rPr lang="fr-FR" smtClean="0"/>
              <a:t>08/03/2025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CC812A-6180-52E2-C0FB-849723E431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BD3192B-6506-C928-09A2-D90087D558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2FF7F0-7B49-4E6C-AAC6-B3AF9B6CCF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9487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950D657-4BF5-0A74-F313-D623FA192D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7062" y="887265"/>
            <a:ext cx="8810521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7184875-02F5-76DD-EA01-6905EB6BEB1E}"/>
              </a:ext>
            </a:extLst>
          </p:cNvPr>
          <p:cNvSpPr/>
          <p:nvPr/>
        </p:nvSpPr>
        <p:spPr>
          <a:xfrm>
            <a:off x="3378631" y="0"/>
            <a:ext cx="588935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Opéra de Sydney</a:t>
            </a:r>
            <a:endParaRPr lang="fr-F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6F5120C6-D5E9-FA7A-A7D6-A36B076ED085}"/>
              </a:ext>
            </a:extLst>
          </p:cNvPr>
          <p:cNvSpPr txBox="1"/>
          <p:nvPr/>
        </p:nvSpPr>
        <p:spPr>
          <a:xfrm>
            <a:off x="10692384" y="4791456"/>
            <a:ext cx="149961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Cliquez Gauche PPS 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31231487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  <p:sndAc>
          <p:stSnd loop="1">
            <p:snd r:embed="rId2" name="Tomaso Albinoni - Adagio (best live version).wav"/>
          </p:stSnd>
        </p:sndAc>
      </p:transition>
    </mc:Choice>
    <mc:Fallback xmlns="">
      <p:transition spd="slow">
        <p:fade/>
        <p:sndAc>
          <p:stSnd loop="1">
            <p:snd r:embed="rId4" name="Tomaso Albinoni - Adagio (best live version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5E20883-4E8C-835A-7BDC-8501A9B9C9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3884" y="638999"/>
            <a:ext cx="558000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6311B9F-097A-154E-8E47-59C247AD01E1}"/>
              </a:ext>
            </a:extLst>
          </p:cNvPr>
          <p:cNvSpPr txBox="1"/>
          <p:nvPr/>
        </p:nvSpPr>
        <p:spPr>
          <a:xfrm>
            <a:off x="6891166" y="1074509"/>
            <a:ext cx="4881966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OPERA DE SYDNEY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Célèbre bâtiment du 20eme siècle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Haut lieu des Arts, notamment du Lyrique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Architecture originale ressemblant à un coquillage, classé au patrimoine Mondial UNESCO en 2007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Inauguré en  1973 après de nombreuses années de travaux et, un budget colossal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2680 places assises en grande salle et 4 autres salles – 2 halls – 4 restaurants –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6 bars et, boutiques..</a:t>
            </a:r>
          </a:p>
        </p:txBody>
      </p:sp>
    </p:spTree>
    <p:extLst>
      <p:ext uri="{BB962C8B-B14F-4D97-AF65-F5344CB8AC3E}">
        <p14:creationId xmlns:p14="http://schemas.microsoft.com/office/powerpoint/2010/main" val="21267377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758988D-AA5A-56C4-32FA-5C1DAC11EC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7328" y="1448999"/>
            <a:ext cx="5940000" cy="396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F13391-741A-B0BF-8E01-457D5E0D153F}"/>
              </a:ext>
            </a:extLst>
          </p:cNvPr>
          <p:cNvSpPr txBox="1"/>
          <p:nvPr/>
        </p:nvSpPr>
        <p:spPr>
          <a:xfrm>
            <a:off x="7548038" y="5440510"/>
            <a:ext cx="33786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Jorn UTZON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CDF4BDB-0902-81C2-25D6-E75E65D13B0C}"/>
              </a:ext>
            </a:extLst>
          </p:cNvPr>
          <p:cNvSpPr txBox="1"/>
          <p:nvPr/>
        </p:nvSpPr>
        <p:spPr>
          <a:xfrm>
            <a:off x="757608" y="537906"/>
            <a:ext cx="435502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Suite à un concours lancé par le Gouvernement Australien, c’est l’architecte</a:t>
            </a:r>
          </a:p>
          <a:p>
            <a:r>
              <a:rPr lang="fr-FR" sz="2400" b="1" i="1" dirty="0"/>
              <a:t>Danois  Jorn UTZON (1918- 2008)</a:t>
            </a:r>
          </a:p>
          <a:p>
            <a:r>
              <a:rPr lang="fr-FR" sz="2400" b="1" i="1" dirty="0"/>
              <a:t> qui fut choisi</a:t>
            </a:r>
          </a:p>
          <a:p>
            <a:endParaRPr lang="fr-FR" sz="2400" b="1" i="1" dirty="0"/>
          </a:p>
          <a:p>
            <a:r>
              <a:rPr lang="fr-FR" sz="2400" b="1" i="1" dirty="0"/>
              <a:t>La présence de la mer, autour du site lui inspire d’immenses coquilles, rappelant des voiles gonflées par le vent pour le toit du bâtiment</a:t>
            </a:r>
          </a:p>
          <a:p>
            <a:endParaRPr lang="fr-FR" sz="2400" b="1" i="1" dirty="0"/>
          </a:p>
          <a:p>
            <a:r>
              <a:rPr lang="fr-FR" sz="2400" b="1" i="1" dirty="0"/>
              <a:t>Il sera remplacé, en fin d e chantier, par une </a:t>
            </a:r>
            <a:r>
              <a:rPr lang="fr-FR" sz="2400" b="1" i="1" dirty="0" err="1"/>
              <a:t>équiped’architectes</a:t>
            </a:r>
            <a:r>
              <a:rPr lang="fr-FR" sz="2400" b="1" i="1" dirty="0"/>
              <a:t> Australiens pour les finitions intérieures</a:t>
            </a:r>
          </a:p>
        </p:txBody>
      </p:sp>
    </p:spTree>
    <p:extLst>
      <p:ext uri="{BB962C8B-B14F-4D97-AF65-F5344CB8AC3E}">
        <p14:creationId xmlns:p14="http://schemas.microsoft.com/office/powerpoint/2010/main" val="2806097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F0B5FE1-FF37-74A2-DD8B-213EB614DA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" y="1491191"/>
            <a:ext cx="9000000" cy="3875618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8DD3E78-9F2F-EE25-BD01-D3C393FD7528}"/>
              </a:ext>
            </a:extLst>
          </p:cNvPr>
          <p:cNvSpPr txBox="1"/>
          <p:nvPr/>
        </p:nvSpPr>
        <p:spPr>
          <a:xfrm>
            <a:off x="9479265" y="1152671"/>
            <a:ext cx="2481087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000" b="1" i="1" dirty="0"/>
              <a:t>Programmes 2025 : Barbier de Séville (jusqu’à fin Février)  -  Cendrillon de Massenet jusqu’au fin Mars</a:t>
            </a:r>
          </a:p>
          <a:p>
            <a:endParaRPr lang="fr-FR" sz="2000" b="1" i="1" dirty="0"/>
          </a:p>
          <a:p>
            <a:r>
              <a:rPr lang="fr-FR" sz="2000" b="1" i="1" dirty="0"/>
              <a:t> la Traviata de Verdi ( jusqu’à fin mars) – Carmen de Bizet (de Juillet à milieu Septembre) et, </a:t>
            </a:r>
          </a:p>
          <a:p>
            <a:r>
              <a:rPr lang="fr-FR" sz="2000" b="1" i="1" dirty="0"/>
              <a:t>   </a:t>
            </a:r>
          </a:p>
          <a:p>
            <a:r>
              <a:rPr lang="fr-FR" sz="2000" b="1" i="1" dirty="0"/>
              <a:t>                 les Noces de Figaro de Mozart ( de fin Juillet à fin Août)</a:t>
            </a:r>
          </a:p>
          <a:p>
            <a:endParaRPr lang="fr-FR" sz="2000" b="1" i="1" dirty="0"/>
          </a:p>
          <a:p>
            <a:endParaRPr lang="fr-FR" b="1" i="1" dirty="0"/>
          </a:p>
        </p:txBody>
      </p:sp>
    </p:spTree>
    <p:extLst>
      <p:ext uri="{BB962C8B-B14F-4D97-AF65-F5344CB8AC3E}">
        <p14:creationId xmlns:p14="http://schemas.microsoft.com/office/powerpoint/2010/main" val="21331412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F17FF11-2ABC-9F63-3259-C0C98FFF09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26944" y="639000"/>
            <a:ext cx="9738112" cy="558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DC793D4-D4A2-8482-3A7F-AF3073AC6804}"/>
              </a:ext>
            </a:extLst>
          </p:cNvPr>
          <p:cNvSpPr txBox="1"/>
          <p:nvPr/>
        </p:nvSpPr>
        <p:spPr>
          <a:xfrm>
            <a:off x="5060093" y="6219000"/>
            <a:ext cx="331663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vue aérienne</a:t>
            </a:r>
          </a:p>
        </p:txBody>
      </p:sp>
    </p:spTree>
    <p:extLst>
      <p:ext uri="{BB962C8B-B14F-4D97-AF65-F5344CB8AC3E}">
        <p14:creationId xmlns:p14="http://schemas.microsoft.com/office/powerpoint/2010/main" val="1591276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96CFDEA-67F4-0701-F42B-EEB701823D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38100" cap="sq">
            <a:solidFill>
              <a:schemeClr val="accent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E7A96F3-EA5D-BC54-AFC5-7AE2B79F587E}"/>
              </a:ext>
            </a:extLst>
          </p:cNvPr>
          <p:cNvSpPr txBox="1"/>
          <p:nvPr/>
        </p:nvSpPr>
        <p:spPr>
          <a:xfrm>
            <a:off x="2706624" y="6117335"/>
            <a:ext cx="79126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Opéra de SYDNEY avec les gratte ciel environnants</a:t>
            </a:r>
          </a:p>
        </p:txBody>
      </p:sp>
    </p:spTree>
    <p:extLst>
      <p:ext uri="{BB962C8B-B14F-4D97-AF65-F5344CB8AC3E}">
        <p14:creationId xmlns:p14="http://schemas.microsoft.com/office/powerpoint/2010/main" val="8995355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53CB419-3B57-8E99-7BCD-94CCB3E1CE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6D9696-F7AB-A73F-75DA-2888F438CEAC}"/>
              </a:ext>
            </a:extLst>
          </p:cNvPr>
          <p:cNvSpPr txBox="1"/>
          <p:nvPr/>
        </p:nvSpPr>
        <p:spPr>
          <a:xfrm>
            <a:off x="5105762" y="6117335"/>
            <a:ext cx="25727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entrée du public</a:t>
            </a:r>
          </a:p>
        </p:txBody>
      </p:sp>
    </p:spTree>
    <p:extLst>
      <p:ext uri="{BB962C8B-B14F-4D97-AF65-F5344CB8AC3E}">
        <p14:creationId xmlns:p14="http://schemas.microsoft.com/office/powerpoint/2010/main" val="33623822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FF417EC-847D-A6D3-8CDB-9ED955E3A4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69982" y="279000"/>
            <a:ext cx="9745024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65582C-D1F5-0608-E3A9-044783E5CF27}"/>
              </a:ext>
            </a:extLst>
          </p:cNvPr>
          <p:cNvSpPr txBox="1"/>
          <p:nvPr/>
        </p:nvSpPr>
        <p:spPr>
          <a:xfrm>
            <a:off x="4037618" y="6117335"/>
            <a:ext cx="50679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 </a:t>
            </a:r>
            <a:r>
              <a:rPr lang="fr-FR" sz="2400" b="1" i="1" dirty="0">
                <a:solidFill>
                  <a:schemeClr val="bg1"/>
                </a:solidFill>
              </a:rPr>
              <a:t>coucher de soleil sur le bâtiment</a:t>
            </a:r>
          </a:p>
        </p:txBody>
      </p:sp>
    </p:spTree>
    <p:extLst>
      <p:ext uri="{BB962C8B-B14F-4D97-AF65-F5344CB8AC3E}">
        <p14:creationId xmlns:p14="http://schemas.microsoft.com/office/powerpoint/2010/main" val="41614765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A13744E-43CB-421A-4F51-8639AD1CEA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649" y="1107000"/>
            <a:ext cx="10762701" cy="4644000"/>
          </a:xfrm>
          <a:prstGeom prst="rect">
            <a:avLst/>
          </a:prstGeom>
          <a:ln w="88900" cap="sq" cmpd="thickThin">
            <a:solidFill>
              <a:srgbClr val="92D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04A0143-E2B7-6C0A-067F-FB8BB1284767}"/>
              </a:ext>
            </a:extLst>
          </p:cNvPr>
          <p:cNvSpPr txBox="1"/>
          <p:nvPr/>
        </p:nvSpPr>
        <p:spPr>
          <a:xfrm>
            <a:off x="4219052" y="5751000"/>
            <a:ext cx="48639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l’une des 5 salles de concerts</a:t>
            </a:r>
          </a:p>
        </p:txBody>
      </p:sp>
    </p:spTree>
    <p:extLst>
      <p:ext uri="{BB962C8B-B14F-4D97-AF65-F5344CB8AC3E}">
        <p14:creationId xmlns:p14="http://schemas.microsoft.com/office/powerpoint/2010/main" val="14678904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74EDD7F-5836-E545-3BDE-E3DB1DF2AF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2000" y="425591"/>
            <a:ext cx="7848000" cy="5886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1D43BC7-313A-6137-A8D8-3E5DFB73704B}"/>
              </a:ext>
            </a:extLst>
          </p:cNvPr>
          <p:cNvSpPr txBox="1"/>
          <p:nvPr/>
        </p:nvSpPr>
        <p:spPr>
          <a:xfrm>
            <a:off x="4328160" y="6367055"/>
            <a:ext cx="6096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salle principale de Concerts</a:t>
            </a:r>
          </a:p>
        </p:txBody>
      </p:sp>
    </p:spTree>
    <p:extLst>
      <p:ext uri="{BB962C8B-B14F-4D97-AF65-F5344CB8AC3E}">
        <p14:creationId xmlns:p14="http://schemas.microsoft.com/office/powerpoint/2010/main" val="2795401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EEF07D9-88A4-CC5A-CE27-0451EE9C3B1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DFC63E-4253-B63E-6AAE-FF0AF47E512C}"/>
              </a:ext>
            </a:extLst>
          </p:cNvPr>
          <p:cNvSpPr txBox="1"/>
          <p:nvPr/>
        </p:nvSpPr>
        <p:spPr>
          <a:xfrm>
            <a:off x="8107680" y="6117335"/>
            <a:ext cx="52967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la scène et, le grand Orgue</a:t>
            </a:r>
          </a:p>
        </p:txBody>
      </p:sp>
    </p:spTree>
    <p:extLst>
      <p:ext uri="{BB962C8B-B14F-4D97-AF65-F5344CB8AC3E}">
        <p14:creationId xmlns:p14="http://schemas.microsoft.com/office/powerpoint/2010/main" val="2238221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6E651030-BC95-649F-1F05-7C490BED859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0842" y="279000"/>
            <a:ext cx="9453380" cy="6300000"/>
          </a:xfrm>
          <a:prstGeom prst="rect">
            <a:avLst/>
          </a:prstGeom>
          <a:ln w="88900" cap="sq" cmpd="thickThin">
            <a:solidFill>
              <a:schemeClr val="bg1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103119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7A7E0F5-C0C4-1774-FF61-2F598403958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2807" y="571500"/>
            <a:ext cx="7440000" cy="5580000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507F9B-6386-44F3-4733-0D3DB35DBCEA}"/>
              </a:ext>
            </a:extLst>
          </p:cNvPr>
          <p:cNvSpPr txBox="1"/>
          <p:nvPr/>
        </p:nvSpPr>
        <p:spPr>
          <a:xfrm>
            <a:off x="222246" y="2230457"/>
            <a:ext cx="361110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toiture sous forme de coquilles voûtées et entrelacées au nombre de trois; abritant les salles de spectacles.</a:t>
            </a:r>
          </a:p>
          <a:p>
            <a:r>
              <a:rPr lang="fr-FR" sz="2400" b="1" i="1" dirty="0"/>
              <a:t> à 60m de haut, composée d’un million de tuiles de céramique blanche</a:t>
            </a:r>
          </a:p>
        </p:txBody>
      </p:sp>
    </p:spTree>
    <p:extLst>
      <p:ext uri="{BB962C8B-B14F-4D97-AF65-F5344CB8AC3E}">
        <p14:creationId xmlns:p14="http://schemas.microsoft.com/office/powerpoint/2010/main" val="26501526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12375AA-C68A-2AAB-3A35-86F1A0504E9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8381" y="639000"/>
            <a:ext cx="8375237" cy="55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BC847B5-EE78-28DE-E51A-8B6106FA5B57}"/>
              </a:ext>
            </a:extLst>
          </p:cNvPr>
          <p:cNvSpPr txBox="1"/>
          <p:nvPr/>
        </p:nvSpPr>
        <p:spPr>
          <a:xfrm>
            <a:off x="4711278" y="6219000"/>
            <a:ext cx="41644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Répétition en plein air</a:t>
            </a:r>
          </a:p>
        </p:txBody>
      </p:sp>
    </p:spTree>
    <p:extLst>
      <p:ext uri="{BB962C8B-B14F-4D97-AF65-F5344CB8AC3E}">
        <p14:creationId xmlns:p14="http://schemas.microsoft.com/office/powerpoint/2010/main" val="25978472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21E7EDA-9769-7147-E1BE-557E9DB69AD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0124" y="639000"/>
            <a:ext cx="9351751" cy="5580000"/>
          </a:xfrm>
          <a:prstGeom prst="ellipse">
            <a:avLst/>
          </a:prstGeom>
          <a:ln w="63500" cap="rnd">
            <a:solidFill>
              <a:srgbClr val="0070C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45024E-9212-A130-2246-398EA2ECF2A5}"/>
              </a:ext>
            </a:extLst>
          </p:cNvPr>
          <p:cNvSpPr txBox="1"/>
          <p:nvPr/>
        </p:nvSpPr>
        <p:spPr>
          <a:xfrm>
            <a:off x="2952116" y="6219000"/>
            <a:ext cx="84717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illuminations, en Hommage à la reine Elisabeth II</a:t>
            </a:r>
          </a:p>
        </p:txBody>
      </p:sp>
    </p:spTree>
    <p:extLst>
      <p:ext uri="{BB962C8B-B14F-4D97-AF65-F5344CB8AC3E}">
        <p14:creationId xmlns:p14="http://schemas.microsoft.com/office/powerpoint/2010/main" val="2928907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4C6844C-6EF7-5CC0-754B-A86E91FB9F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4339" y="381000"/>
            <a:ext cx="4482000" cy="576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7030A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DEC54A9-60E4-36F8-6DD9-13CF9CBFC3F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07810" y="381000"/>
            <a:ext cx="4996912" cy="499691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04E4F31-2E97-0262-3338-26FD03F36030}"/>
              </a:ext>
            </a:extLst>
          </p:cNvPr>
          <p:cNvSpPr txBox="1"/>
          <p:nvPr/>
        </p:nvSpPr>
        <p:spPr>
          <a:xfrm>
            <a:off x="6307810" y="5548393"/>
            <a:ext cx="52384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Inauguration le 20 Octobre 1973 par la Reine Elisabeth II, reine d’Angleterre et du Commonwealth</a:t>
            </a:r>
          </a:p>
        </p:txBody>
      </p:sp>
    </p:spTree>
    <p:extLst>
      <p:ext uri="{BB962C8B-B14F-4D97-AF65-F5344CB8AC3E}">
        <p14:creationId xmlns:p14="http://schemas.microsoft.com/office/powerpoint/2010/main" val="40469040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91A636A-A555-5EE1-0657-C3ECCD0780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2549" y="643439"/>
            <a:ext cx="8352000" cy="557112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4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82A6079-6829-F790-C861-C569B9B67F45}"/>
              </a:ext>
            </a:extLst>
          </p:cNvPr>
          <p:cNvSpPr txBox="1"/>
          <p:nvPr/>
        </p:nvSpPr>
        <p:spPr>
          <a:xfrm>
            <a:off x="10684251" y="3917494"/>
            <a:ext cx="20482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discours inaugural</a:t>
            </a:r>
          </a:p>
        </p:txBody>
      </p:sp>
    </p:spTree>
    <p:extLst>
      <p:ext uri="{BB962C8B-B14F-4D97-AF65-F5344CB8AC3E}">
        <p14:creationId xmlns:p14="http://schemas.microsoft.com/office/powerpoint/2010/main" val="33914165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BF80957-4E88-2F3C-6192-8139D46B14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2153" y="645814"/>
            <a:ext cx="8832000" cy="4968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00B05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731796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5C2ED55-E7E4-1B49-DE1C-48E5A45D94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87662" y="639000"/>
            <a:ext cx="10216675" cy="5580000"/>
          </a:xfrm>
          <a:prstGeom prst="rect">
            <a:avLst/>
          </a:prstGeom>
          <a:ln w="228600" cap="sq" cmpd="thickThin">
            <a:solidFill>
              <a:schemeClr val="accent2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1379184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170C174-C16C-0732-3930-3BFFBCB423C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ellipse">
            <a:avLst/>
          </a:prstGeom>
          <a:ln w="63500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E7FCB48-146C-8E9B-8885-D00B6594DCB2}"/>
              </a:ext>
            </a:extLst>
          </p:cNvPr>
          <p:cNvSpPr txBox="1"/>
          <p:nvPr/>
        </p:nvSpPr>
        <p:spPr>
          <a:xfrm>
            <a:off x="2494401" y="5495543"/>
            <a:ext cx="77801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 </a:t>
            </a:r>
            <a:r>
              <a:rPr lang="fr-FR" sz="2400" b="1" i="1" dirty="0">
                <a:solidFill>
                  <a:schemeClr val="bg1"/>
                </a:solidFill>
              </a:rPr>
              <a:t>pour terminer par une illumination colorée du </a:t>
            </a:r>
            <a:r>
              <a:rPr lang="fr-FR" sz="2400" b="1" i="1" dirty="0" err="1">
                <a:solidFill>
                  <a:schemeClr val="bg1"/>
                </a:solidFill>
              </a:rPr>
              <a:t>bâtment</a:t>
            </a:r>
            <a:endParaRPr lang="fr-FR" sz="24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881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eau, ciel, Opéra&#10;&#10;Le contenu généré par l’IA peut être incorrect.">
            <a:extLst>
              <a:ext uri="{FF2B5EF4-FFF2-40B4-BE49-F238E27FC236}">
                <a16:creationId xmlns:a16="http://schemas.microsoft.com/office/drawing/2014/main" id="{03A3B539-9442-A793-2204-BF898D6B29B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36057" y="1352677"/>
            <a:ext cx="8338771" cy="4608000"/>
          </a:xfrm>
          <a:prstGeom prst="rect">
            <a:avLst/>
          </a:prstGeom>
          <a:ln w="228600" cap="sq" cmpd="thickThin">
            <a:solidFill>
              <a:schemeClr val="accent2">
                <a:lumMod val="40000"/>
                <a:lumOff val="6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F8330A1-5B6E-87C3-3539-F6929801AACD}"/>
              </a:ext>
            </a:extLst>
          </p:cNvPr>
          <p:cNvSpPr txBox="1"/>
          <p:nvPr/>
        </p:nvSpPr>
        <p:spPr>
          <a:xfrm>
            <a:off x="2889504" y="280416"/>
            <a:ext cx="91927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Sur Une Suggestion De </a:t>
            </a:r>
            <a:r>
              <a:rPr lang="fr-FR" sz="2400" b="1" dirty="0" err="1">
                <a:solidFill>
                  <a:schemeClr val="bg1"/>
                </a:solidFill>
              </a:rPr>
              <a:t>JackDidier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Lorient Vous A Présenté L’Opéra De Sydney (Australie )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A5BBAD8-4434-EEC5-2BB4-5C96F2BD61FD}"/>
              </a:ext>
            </a:extLst>
          </p:cNvPr>
          <p:cNvSpPr txBox="1"/>
          <p:nvPr/>
        </p:nvSpPr>
        <p:spPr>
          <a:xfrm>
            <a:off x="3864857" y="6201941"/>
            <a:ext cx="94975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  - Daniel </a:t>
            </a:r>
          </a:p>
        </p:txBody>
      </p:sp>
    </p:spTree>
    <p:extLst>
      <p:ext uri="{BB962C8B-B14F-4D97-AF65-F5344CB8AC3E}">
        <p14:creationId xmlns:p14="http://schemas.microsoft.com/office/powerpoint/2010/main" val="143701171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>
        <p15:prstTrans prst="origami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349</Words>
  <Application>Microsoft Office PowerPoint</Application>
  <PresentationFormat>Grand écran</PresentationFormat>
  <Paragraphs>43</Paragraphs>
  <Slides>21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6</cp:revision>
  <dcterms:created xsi:type="dcterms:W3CDTF">2025-03-07T08:39:17Z</dcterms:created>
  <dcterms:modified xsi:type="dcterms:W3CDTF">2025-03-08T07:47:54Z</dcterms:modified>
</cp:coreProperties>
</file>