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65" r:id="rId6"/>
    <p:sldId id="264" r:id="rId7"/>
    <p:sldId id="263" r:id="rId8"/>
    <p:sldId id="262" r:id="rId9"/>
    <p:sldId id="259" r:id="rId10"/>
    <p:sldId id="261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06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79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595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26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52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39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6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386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488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27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92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14009-ACB4-4718-8F0B-55EF8ED05758}" type="datetimeFigureOut">
              <a:rPr lang="fr-BE" smtClean="0"/>
              <a:t>11-03-25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381E1-87FA-4B37-AFC3-17837B355D0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4267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6640"/>
            <a:ext cx="12192000" cy="79146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93377" y="94129"/>
            <a:ext cx="35381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8000" dirty="0" smtClean="0">
                <a:solidFill>
                  <a:schemeClr val="bg1"/>
                </a:solidFill>
              </a:rPr>
              <a:t>Le diner</a:t>
            </a:r>
            <a:endParaRPr lang="fr-BE" sz="8000" dirty="0">
              <a:solidFill>
                <a:schemeClr val="bg1"/>
              </a:solidFill>
            </a:endParaRPr>
          </a:p>
        </p:txBody>
      </p:sp>
      <p:pic>
        <p:nvPicPr>
          <p:cNvPr id="4" name="CARLOS La cantine 19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016" y="-1056640"/>
            <a:ext cx="3169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94" y="-646534"/>
            <a:ext cx="103632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63" y="-292474"/>
            <a:ext cx="9533965" cy="715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5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-1906121"/>
            <a:ext cx="11685494" cy="876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6322" y="-854075"/>
            <a:ext cx="88138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35" y="-976406"/>
            <a:ext cx="10596285" cy="79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2134" y="-352052"/>
            <a:ext cx="8240059" cy="618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9428" y="-1042334"/>
            <a:ext cx="9028953" cy="67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41" y="-430306"/>
            <a:ext cx="9717741" cy="72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06" y="-430306"/>
            <a:ext cx="9717741" cy="72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</Words>
  <Application>Microsoft Office PowerPoint</Application>
  <PresentationFormat>Grand écran</PresentationFormat>
  <Paragraphs>1</Paragraphs>
  <Slides>10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stephane roman</dc:creator>
  <cp:lastModifiedBy>stephane roman</cp:lastModifiedBy>
  <cp:revision>5</cp:revision>
  <dcterms:created xsi:type="dcterms:W3CDTF">2024-03-31T22:15:48Z</dcterms:created>
  <dcterms:modified xsi:type="dcterms:W3CDTF">2025-03-11T13:29:10Z</dcterms:modified>
</cp:coreProperties>
</file>