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301" r:id="rId2"/>
    <p:sldId id="302" r:id="rId3"/>
    <p:sldId id="303" r:id="rId4"/>
    <p:sldId id="304" r:id="rId5"/>
    <p:sldId id="305" r:id="rId6"/>
    <p:sldId id="306" r:id="rId7"/>
    <p:sldId id="307" r:id="rId8"/>
    <p:sldId id="308" r:id="rId9"/>
    <p:sldId id="309" r:id="rId10"/>
    <p:sldId id="310" r:id="rId11"/>
    <p:sldId id="311" r:id="rId12"/>
    <p:sldId id="312" r:id="rId13"/>
    <p:sldId id="313" r:id="rId14"/>
    <p:sldId id="314" r:id="rId15"/>
    <p:sldId id="315" r:id="rId16"/>
    <p:sldId id="316" r:id="rId17"/>
    <p:sldId id="317" r:id="rId18"/>
    <p:sldId id="318" r:id="rId19"/>
    <p:sldId id="319" r:id="rId20"/>
    <p:sldId id="320" r:id="rId21"/>
    <p:sldId id="321" r:id="rId22"/>
    <p:sldId id="322" r:id="rId23"/>
    <p:sldId id="323" r:id="rId24"/>
    <p:sldId id="324" r:id="rId25"/>
    <p:sldId id="325" r:id="rId26"/>
    <p:sldId id="326" r:id="rId27"/>
    <p:sldId id="327" r:id="rId28"/>
    <p:sldId id="328" r:id="rId29"/>
    <p:sldId id="329" r:id="rId30"/>
    <p:sldId id="330" r:id="rId31"/>
    <p:sldId id="331" r:id="rId32"/>
    <p:sldId id="332" r:id="rId33"/>
    <p:sldId id="333" r:id="rId34"/>
    <p:sldId id="334" r:id="rId35"/>
    <p:sldId id="335" r:id="rId36"/>
    <p:sldId id="336" r:id="rId37"/>
    <p:sldId id="337" r:id="rId38"/>
    <p:sldId id="338" r:id="rId39"/>
    <p:sldId id="258" r:id="rId40"/>
  </p:sldIdLst>
  <p:sldSz cx="8640763" cy="5761038"/>
  <p:notesSz cx="6858000" cy="9144000"/>
  <p:defaultTextStyle>
    <a:defPPr>
      <a:defRPr lang="fr-FR"/>
    </a:defPPr>
    <a:lvl1pPr marL="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1pPr>
    <a:lvl2pPr marL="41148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2pPr>
    <a:lvl3pPr marL="82296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3pPr>
    <a:lvl4pPr marL="123444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4pPr>
    <a:lvl5pPr marL="164592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5pPr>
    <a:lvl6pPr marL="205740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6pPr>
    <a:lvl7pPr marL="246888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7pPr>
    <a:lvl8pPr marL="288036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8pPr>
    <a:lvl9pPr marL="329184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I1dewjfnlz20DNEVOa3hGQ==" hashData="81txgDR9kbka8DqgYKE2CyZaBj0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94" d="100"/>
          <a:sy n="94" d="100"/>
        </p:scale>
        <p:origin x="-446" y="-250"/>
      </p:cViewPr>
      <p:guideLst>
        <p:guide orient="horz" pos="1815"/>
        <p:guide pos="2722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48057" y="1789656"/>
            <a:ext cx="7344649" cy="1234889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296115" y="3264588"/>
            <a:ext cx="6048534" cy="1472265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114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8229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2344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64592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057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4688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8803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2918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16/02/2025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rand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16/02/2025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rand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82561" y="3702001"/>
            <a:ext cx="7344649" cy="1144206"/>
          </a:xfrm>
        </p:spPr>
        <p:txBody>
          <a:bodyPr anchor="t"/>
          <a:lstStyle>
            <a:lvl1pPr algn="l">
              <a:defRPr sz="36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82561" y="2441774"/>
            <a:ext cx="7344649" cy="1260227"/>
          </a:xfrm>
        </p:spPr>
        <p:txBody>
          <a:bodyPr anchor="b"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41148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2pPr>
            <a:lvl3pPr marL="82296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3pPr>
            <a:lvl4pPr marL="123444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4pPr>
            <a:lvl5pPr marL="164592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5pPr>
            <a:lvl6pPr marL="205740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6pPr>
            <a:lvl7pPr marL="246888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7pPr>
            <a:lvl8pPr marL="288036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8pPr>
            <a:lvl9pPr marL="329184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16/02/2025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rand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32038" y="1344243"/>
            <a:ext cx="3816337" cy="3802019"/>
          </a:xfrm>
        </p:spPr>
        <p:txBody>
          <a:bodyPr/>
          <a:lstStyle>
            <a:lvl1pPr>
              <a:defRPr sz="2500"/>
            </a:lvl1pPr>
            <a:lvl2pPr>
              <a:defRPr sz="22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92388" y="1344243"/>
            <a:ext cx="3816337" cy="3802019"/>
          </a:xfrm>
        </p:spPr>
        <p:txBody>
          <a:bodyPr/>
          <a:lstStyle>
            <a:lvl1pPr>
              <a:defRPr sz="2500"/>
            </a:lvl1pPr>
            <a:lvl2pPr>
              <a:defRPr sz="22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16/02/2025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rand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038" y="1289566"/>
            <a:ext cx="3817838" cy="537430"/>
          </a:xfrm>
        </p:spPr>
        <p:txBody>
          <a:bodyPr anchor="b"/>
          <a:lstStyle>
            <a:lvl1pPr marL="0" indent="0">
              <a:buNone/>
              <a:defRPr sz="2200" b="1"/>
            </a:lvl1pPr>
            <a:lvl2pPr marL="411480" indent="0">
              <a:buNone/>
              <a:defRPr sz="1800" b="1"/>
            </a:lvl2pPr>
            <a:lvl3pPr marL="822960" indent="0">
              <a:buNone/>
              <a:defRPr sz="1600" b="1"/>
            </a:lvl3pPr>
            <a:lvl4pPr marL="1234440" indent="0">
              <a:buNone/>
              <a:defRPr sz="1400" b="1"/>
            </a:lvl4pPr>
            <a:lvl5pPr marL="1645920" indent="0">
              <a:buNone/>
              <a:defRPr sz="1400" b="1"/>
            </a:lvl5pPr>
            <a:lvl6pPr marL="2057400" indent="0">
              <a:buNone/>
              <a:defRPr sz="1400" b="1"/>
            </a:lvl6pPr>
            <a:lvl7pPr marL="2468880" indent="0">
              <a:buNone/>
              <a:defRPr sz="1400" b="1"/>
            </a:lvl7pPr>
            <a:lvl8pPr marL="2880360" indent="0">
              <a:buNone/>
              <a:defRPr sz="1400" b="1"/>
            </a:lvl8pPr>
            <a:lvl9pPr marL="3291840" indent="0">
              <a:buNone/>
              <a:defRPr sz="14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2038" y="1826996"/>
            <a:ext cx="3817838" cy="3319265"/>
          </a:xfrm>
        </p:spPr>
        <p:txBody>
          <a:bodyPr/>
          <a:lstStyle>
            <a:lvl1pPr>
              <a:defRPr sz="22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389388" y="1289566"/>
            <a:ext cx="3819337" cy="537430"/>
          </a:xfrm>
        </p:spPr>
        <p:txBody>
          <a:bodyPr anchor="b"/>
          <a:lstStyle>
            <a:lvl1pPr marL="0" indent="0">
              <a:buNone/>
              <a:defRPr sz="2200" b="1"/>
            </a:lvl1pPr>
            <a:lvl2pPr marL="411480" indent="0">
              <a:buNone/>
              <a:defRPr sz="1800" b="1"/>
            </a:lvl2pPr>
            <a:lvl3pPr marL="822960" indent="0">
              <a:buNone/>
              <a:defRPr sz="1600" b="1"/>
            </a:lvl3pPr>
            <a:lvl4pPr marL="1234440" indent="0">
              <a:buNone/>
              <a:defRPr sz="1400" b="1"/>
            </a:lvl4pPr>
            <a:lvl5pPr marL="1645920" indent="0">
              <a:buNone/>
              <a:defRPr sz="1400" b="1"/>
            </a:lvl5pPr>
            <a:lvl6pPr marL="2057400" indent="0">
              <a:buNone/>
              <a:defRPr sz="1400" b="1"/>
            </a:lvl6pPr>
            <a:lvl7pPr marL="2468880" indent="0">
              <a:buNone/>
              <a:defRPr sz="1400" b="1"/>
            </a:lvl7pPr>
            <a:lvl8pPr marL="2880360" indent="0">
              <a:buNone/>
              <a:defRPr sz="1400" b="1"/>
            </a:lvl8pPr>
            <a:lvl9pPr marL="3291840" indent="0">
              <a:buNone/>
              <a:defRPr sz="14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389388" y="1826996"/>
            <a:ext cx="3819337" cy="3319265"/>
          </a:xfrm>
        </p:spPr>
        <p:txBody>
          <a:bodyPr/>
          <a:lstStyle>
            <a:lvl1pPr>
              <a:defRPr sz="22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16/02/2025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rand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16/02/2025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rand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16/02/2025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rand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32039" y="229375"/>
            <a:ext cx="2842751" cy="976176"/>
          </a:xfrm>
        </p:spPr>
        <p:txBody>
          <a:bodyPr anchor="b"/>
          <a:lstStyle>
            <a:lvl1pPr algn="l">
              <a:defRPr sz="18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378298" y="229375"/>
            <a:ext cx="4830427" cy="4916886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2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32039" y="1205551"/>
            <a:ext cx="2842751" cy="3940710"/>
          </a:xfrm>
        </p:spPr>
        <p:txBody>
          <a:bodyPr/>
          <a:lstStyle>
            <a:lvl1pPr marL="0" indent="0">
              <a:buNone/>
              <a:defRPr sz="1300"/>
            </a:lvl1pPr>
            <a:lvl2pPr marL="411480" indent="0">
              <a:buNone/>
              <a:defRPr sz="1100"/>
            </a:lvl2pPr>
            <a:lvl3pPr marL="822960" indent="0">
              <a:buNone/>
              <a:defRPr sz="900"/>
            </a:lvl3pPr>
            <a:lvl4pPr marL="1234440" indent="0">
              <a:buNone/>
              <a:defRPr sz="800"/>
            </a:lvl4pPr>
            <a:lvl5pPr marL="1645920" indent="0">
              <a:buNone/>
              <a:defRPr sz="800"/>
            </a:lvl5pPr>
            <a:lvl6pPr marL="2057400" indent="0">
              <a:buNone/>
              <a:defRPr sz="800"/>
            </a:lvl6pPr>
            <a:lvl7pPr marL="2468880" indent="0">
              <a:buNone/>
              <a:defRPr sz="800"/>
            </a:lvl7pPr>
            <a:lvl8pPr marL="2880360" indent="0">
              <a:buNone/>
              <a:defRPr sz="800"/>
            </a:lvl8pPr>
            <a:lvl9pPr marL="3291840" indent="0">
              <a:buNone/>
              <a:defRPr sz="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16/02/2025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rand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693650" y="4032727"/>
            <a:ext cx="5184458" cy="476086"/>
          </a:xfrm>
        </p:spPr>
        <p:txBody>
          <a:bodyPr anchor="b"/>
          <a:lstStyle>
            <a:lvl1pPr algn="l">
              <a:defRPr sz="18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693650" y="514759"/>
            <a:ext cx="5184458" cy="3456623"/>
          </a:xfrm>
        </p:spPr>
        <p:txBody>
          <a:bodyPr/>
          <a:lstStyle>
            <a:lvl1pPr marL="0" indent="0">
              <a:buNone/>
              <a:defRPr sz="2900"/>
            </a:lvl1pPr>
            <a:lvl2pPr marL="411480" indent="0">
              <a:buNone/>
              <a:defRPr sz="2500"/>
            </a:lvl2pPr>
            <a:lvl3pPr marL="822960" indent="0">
              <a:buNone/>
              <a:defRPr sz="2200"/>
            </a:lvl3pPr>
            <a:lvl4pPr marL="1234440" indent="0">
              <a:buNone/>
              <a:defRPr sz="1800"/>
            </a:lvl4pPr>
            <a:lvl5pPr marL="1645920" indent="0">
              <a:buNone/>
              <a:defRPr sz="1800"/>
            </a:lvl5pPr>
            <a:lvl6pPr marL="2057400" indent="0">
              <a:buNone/>
              <a:defRPr sz="1800"/>
            </a:lvl6pPr>
            <a:lvl7pPr marL="2468880" indent="0">
              <a:buNone/>
              <a:defRPr sz="1800"/>
            </a:lvl7pPr>
            <a:lvl8pPr marL="2880360" indent="0">
              <a:buNone/>
              <a:defRPr sz="1800"/>
            </a:lvl8pPr>
            <a:lvl9pPr marL="3291840" indent="0">
              <a:buNone/>
              <a:defRPr sz="18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693650" y="4508813"/>
            <a:ext cx="5184458" cy="676121"/>
          </a:xfrm>
        </p:spPr>
        <p:txBody>
          <a:bodyPr/>
          <a:lstStyle>
            <a:lvl1pPr marL="0" indent="0">
              <a:buNone/>
              <a:defRPr sz="1300"/>
            </a:lvl1pPr>
            <a:lvl2pPr marL="411480" indent="0">
              <a:buNone/>
              <a:defRPr sz="1100"/>
            </a:lvl2pPr>
            <a:lvl3pPr marL="822960" indent="0">
              <a:buNone/>
              <a:defRPr sz="900"/>
            </a:lvl3pPr>
            <a:lvl4pPr marL="1234440" indent="0">
              <a:buNone/>
              <a:defRPr sz="800"/>
            </a:lvl4pPr>
            <a:lvl5pPr marL="1645920" indent="0">
              <a:buNone/>
              <a:defRPr sz="800"/>
            </a:lvl5pPr>
            <a:lvl6pPr marL="2057400" indent="0">
              <a:buNone/>
              <a:defRPr sz="800"/>
            </a:lvl6pPr>
            <a:lvl7pPr marL="2468880" indent="0">
              <a:buNone/>
              <a:defRPr sz="800"/>
            </a:lvl7pPr>
            <a:lvl8pPr marL="2880360" indent="0">
              <a:buNone/>
              <a:defRPr sz="800"/>
            </a:lvl8pPr>
            <a:lvl9pPr marL="3291840" indent="0">
              <a:buNone/>
              <a:defRPr sz="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16/02/2025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rand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16/02/2025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rand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264553" y="230709"/>
            <a:ext cx="1944172" cy="4915552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32038" y="230709"/>
            <a:ext cx="5688502" cy="4915552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16/02/2025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random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32038" y="230709"/>
            <a:ext cx="7776687" cy="960173"/>
          </a:xfrm>
          <a:prstGeom prst="rect">
            <a:avLst/>
          </a:prstGeom>
        </p:spPr>
        <p:txBody>
          <a:bodyPr vert="horz" lIns="82296" tIns="41148" rIns="82296" bIns="41148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038" y="1344243"/>
            <a:ext cx="7776687" cy="3802019"/>
          </a:xfrm>
          <a:prstGeom prst="rect">
            <a:avLst/>
          </a:prstGeom>
        </p:spPr>
        <p:txBody>
          <a:bodyPr vert="horz" lIns="82296" tIns="41148" rIns="82296" bIns="41148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32038" y="5339629"/>
            <a:ext cx="2016178" cy="306722"/>
          </a:xfrm>
          <a:prstGeom prst="rect">
            <a:avLst/>
          </a:prstGeom>
        </p:spPr>
        <p:txBody>
          <a:bodyPr vert="horz" lIns="82296" tIns="41148" rIns="82296" bIns="41148" rtlCol="0" anchor="ctr"/>
          <a:lstStyle>
            <a:lvl1pPr algn="l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/>
              <a:pPr/>
              <a:t>16/02/2025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952261" y="5339629"/>
            <a:ext cx="2736242" cy="306722"/>
          </a:xfrm>
          <a:prstGeom prst="rect">
            <a:avLst/>
          </a:prstGeom>
        </p:spPr>
        <p:txBody>
          <a:bodyPr vert="horz" lIns="82296" tIns="41148" rIns="82296" bIns="41148" rtlCol="0" anchor="ctr"/>
          <a:lstStyle>
            <a:lvl1pPr algn="ctr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192547" y="5339629"/>
            <a:ext cx="2016178" cy="306722"/>
          </a:xfrm>
          <a:prstGeom prst="rect">
            <a:avLst/>
          </a:prstGeom>
        </p:spPr>
        <p:txBody>
          <a:bodyPr vert="horz" lIns="82296" tIns="41148" rIns="82296" bIns="41148" rtlCol="0" anchor="ctr"/>
          <a:lstStyle>
            <a:lvl1pPr algn="r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4000">
    <p:random/>
  </p:transition>
  <p:txStyles>
    <p:titleStyle>
      <a:lvl1pPr algn="ctr" defTabSz="822960" rtl="0" eaLnBrk="1" latinLnBrk="0" hangingPunct="1">
        <a:spcBef>
          <a:spcPct val="0"/>
        </a:spcBef>
        <a:buNone/>
        <a:defRPr sz="40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08610" indent="-308610" algn="l" defTabSz="822960" rtl="0" eaLnBrk="1" latinLnBrk="0" hangingPunct="1">
        <a:spcBef>
          <a:spcPct val="20000"/>
        </a:spcBef>
        <a:buFont typeface="Arial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1pPr>
      <a:lvl2pPr marL="668655" indent="-257175" algn="l" defTabSz="822960" rtl="0" eaLnBrk="1" latinLnBrk="0" hangingPunct="1">
        <a:spcBef>
          <a:spcPct val="20000"/>
        </a:spcBef>
        <a:buFont typeface="Arial" pitchFamily="34" charset="0"/>
        <a:buChar char="–"/>
        <a:defRPr sz="2500" kern="1200">
          <a:solidFill>
            <a:schemeClr val="tx1"/>
          </a:solidFill>
          <a:latin typeface="+mn-lt"/>
          <a:ea typeface="+mn-ea"/>
          <a:cs typeface="+mn-cs"/>
        </a:defRPr>
      </a:lvl2pPr>
      <a:lvl3pPr marL="1028700" indent="-205740" algn="l" defTabSz="822960" rtl="0" eaLnBrk="1" latinLnBrk="0" hangingPunct="1">
        <a:spcBef>
          <a:spcPct val="20000"/>
        </a:spcBef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440180" indent="-205740" algn="l" defTabSz="822960" rtl="0" eaLnBrk="1" latinLnBrk="0" hangingPunct="1">
        <a:spcBef>
          <a:spcPct val="20000"/>
        </a:spcBef>
        <a:buFont typeface="Arial" pitchFamily="34" charset="0"/>
        <a:buChar char="–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51660" indent="-205740" algn="l" defTabSz="822960" rtl="0" eaLnBrk="1" latinLnBrk="0" hangingPunct="1">
        <a:spcBef>
          <a:spcPct val="20000"/>
        </a:spcBef>
        <a:buFont typeface="Arial" pitchFamily="34" charset="0"/>
        <a:buChar char="»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63140" indent="-205740" algn="l" defTabSz="82296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674620" indent="-205740" algn="l" defTabSz="82296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086100" indent="-205740" algn="l" defTabSz="82296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497580" indent="-205740" algn="l" defTabSz="82296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1pPr>
      <a:lvl2pPr marL="41148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23444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64592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05740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46888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88036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29184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1.wav"/><Relationship Id="rId6" Type="http://schemas.openxmlformats.org/officeDocument/2006/relationships/image" Target="../media/image4.png"/><Relationship Id="rId5" Type="http://schemas.openxmlformats.org/officeDocument/2006/relationships/image" Target="../media/image3.gif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gif"/><Relationship Id="rId7" Type="http://schemas.openxmlformats.org/officeDocument/2006/relationships/image" Target="../media/image47.pn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6.gif"/><Relationship Id="rId5" Type="http://schemas.openxmlformats.org/officeDocument/2006/relationships/image" Target="../media/image45.png"/><Relationship Id="rId4" Type="http://schemas.openxmlformats.org/officeDocument/2006/relationships/image" Target="../media/image44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/>
          <p:nvPr/>
        </p:nvSpPr>
        <p:spPr>
          <a:xfrm>
            <a:off x="0" y="0"/>
            <a:ext cx="8640704" cy="5760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b="1" dirty="0" smtClean="0">
                <a:latin typeface="Monotype Corsiva" pitchFamily="66" charset="0"/>
              </a:rPr>
              <a:t>        </a:t>
            </a:r>
            <a:r>
              <a:rPr lang="fr-FR" sz="9600" b="1" dirty="0" smtClean="0">
                <a:ln w="19050">
                  <a:solidFill>
                    <a:srgbClr val="FFFF00"/>
                  </a:solidFill>
                </a:ln>
                <a:latin typeface="Monotype Corsiva" pitchFamily="66" charset="0"/>
              </a:rPr>
              <a:t>Frantz</a:t>
            </a:r>
            <a:r>
              <a:rPr lang="fr-FR" sz="9600" b="1" dirty="0" smtClean="0">
                <a:latin typeface="Monotype Corsiva" pitchFamily="66" charset="0"/>
              </a:rPr>
              <a:t> </a:t>
            </a:r>
          </a:p>
          <a:p>
            <a:endParaRPr lang="fr-FR" sz="100" b="1" dirty="0" smtClean="0">
              <a:latin typeface="Monotype Corsiva" pitchFamily="66" charset="0"/>
            </a:endParaRPr>
          </a:p>
          <a:p>
            <a:endParaRPr lang="fr-FR" sz="700" b="1" dirty="0" smtClean="0">
              <a:latin typeface="Monotype Corsiva" pitchFamily="66" charset="0"/>
            </a:endParaRPr>
          </a:p>
          <a:p>
            <a:r>
              <a:rPr lang="fr-FR" sz="7200" b="1" dirty="0" smtClean="0">
                <a:latin typeface="Monotype Corsiva" pitchFamily="66" charset="0"/>
              </a:rPr>
              <a:t>                       </a:t>
            </a:r>
            <a:r>
              <a:rPr lang="fr-FR" sz="7200" b="1" dirty="0" smtClean="0">
                <a:ln w="19050">
                  <a:solidFill>
                    <a:srgbClr val="FFFF00"/>
                  </a:solidFill>
                </a:ln>
                <a:latin typeface="Monotype Corsiva" pitchFamily="66" charset="0"/>
              </a:rPr>
              <a:t>parcourt</a:t>
            </a:r>
          </a:p>
          <a:p>
            <a:endParaRPr lang="fr-FR" sz="100" b="1" dirty="0" smtClean="0">
              <a:latin typeface="Monotype Corsiva" pitchFamily="66" charset="0"/>
            </a:endParaRPr>
          </a:p>
          <a:p>
            <a:endParaRPr lang="fr-FR" sz="1400" b="1" dirty="0" smtClean="0">
              <a:latin typeface="Monotype Corsiva" pitchFamily="66" charset="0"/>
            </a:endParaRPr>
          </a:p>
          <a:p>
            <a:endParaRPr lang="fr-FR" sz="100" b="1" dirty="0" smtClean="0">
              <a:latin typeface="Monotype Corsiva" pitchFamily="66" charset="0"/>
            </a:endParaRPr>
          </a:p>
          <a:p>
            <a:endParaRPr lang="fr-FR" sz="200" b="1" dirty="0" smtClean="0">
              <a:latin typeface="Monotype Corsiva" pitchFamily="66" charset="0"/>
            </a:endParaRPr>
          </a:p>
          <a:p>
            <a:endParaRPr lang="fr-FR" sz="100" b="1" dirty="0" smtClean="0">
              <a:latin typeface="Monotype Corsiva" pitchFamily="66" charset="0"/>
            </a:endParaRPr>
          </a:p>
          <a:p>
            <a:r>
              <a:rPr lang="fr-FR" sz="3200" b="1" dirty="0" smtClean="0">
                <a:latin typeface="Monotype Corsiva" pitchFamily="66" charset="0"/>
              </a:rPr>
              <a:t>                             </a:t>
            </a:r>
            <a:r>
              <a:rPr lang="fr-FR" sz="11500" b="1" dirty="0" smtClean="0">
                <a:ln w="19050">
                  <a:solidFill>
                    <a:srgbClr val="FFFF00"/>
                  </a:solidFill>
                </a:ln>
                <a:latin typeface="Monotype Corsiva" pitchFamily="66" charset="0"/>
              </a:rPr>
              <a:t>l'alsace</a:t>
            </a:r>
          </a:p>
          <a:p>
            <a:r>
              <a:rPr lang="fr-FR" sz="6000" b="1" dirty="0" smtClean="0">
                <a:latin typeface="Monotype Corsiva" pitchFamily="66" charset="0"/>
              </a:rPr>
              <a:t>         </a:t>
            </a:r>
            <a:r>
              <a:rPr lang="fr-FR" sz="6000" b="1" dirty="0" smtClean="0">
                <a:ln w="19050">
                  <a:solidFill>
                    <a:srgbClr val="FFFF00"/>
                  </a:solidFill>
                </a:ln>
                <a:latin typeface="Monotype Corsiva" pitchFamily="66" charset="0"/>
              </a:rPr>
              <a:t>avec un  drone</a:t>
            </a:r>
            <a:endParaRPr lang="fr-FR" sz="1400" b="1" dirty="0">
              <a:ln w="19050">
                <a:solidFill>
                  <a:srgbClr val="FFFF00"/>
                </a:solidFill>
              </a:ln>
              <a:latin typeface="Monotype Corsiva" pitchFamily="66" charset="0"/>
            </a:endParaRPr>
          </a:p>
        </p:txBody>
      </p:sp>
      <p:sp>
        <p:nvSpPr>
          <p:cNvPr id="3" name="Heptagone 2"/>
          <p:cNvSpPr>
            <a:spLocks noChangeAspect="1"/>
          </p:cNvSpPr>
          <p:nvPr/>
        </p:nvSpPr>
        <p:spPr>
          <a:xfrm>
            <a:off x="7416725" y="4032647"/>
            <a:ext cx="924685" cy="1044000"/>
          </a:xfrm>
          <a:prstGeom prst="heptagon">
            <a:avLst/>
          </a:prstGeom>
          <a:solidFill>
            <a:schemeClr val="accent6">
              <a:alpha val="12000"/>
            </a:schemeClr>
          </a:solidFill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3550" tIns="56775" rIns="113550" bIns="56775" rtlCol="0" anchor="ctr"/>
          <a:lstStyle/>
          <a:p>
            <a:pPr algn="ctr"/>
            <a:r>
              <a:rPr lang="fr-FR" sz="4000" b="1" dirty="0" smtClean="0">
                <a:solidFill>
                  <a:srgbClr val="FFFF00"/>
                </a:solidFill>
                <a:latin typeface="Bernard MT Condensed" pitchFamily="18" charset="0"/>
              </a:rPr>
              <a:t>24</a:t>
            </a:r>
            <a:endParaRPr lang="fr-FR" sz="4000" b="1" dirty="0">
              <a:solidFill>
                <a:srgbClr val="FFFF00"/>
              </a:solidFill>
              <a:latin typeface="Bernard MT Condensed" pitchFamily="18" charset="0"/>
            </a:endParaRPr>
          </a:p>
        </p:txBody>
      </p:sp>
      <p:pic>
        <p:nvPicPr>
          <p:cNvPr id="4" name="Image 3" descr="0a0000004 souris-non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59941" y="2880519"/>
            <a:ext cx="909468" cy="1080000"/>
          </a:xfrm>
          <a:prstGeom prst="rect">
            <a:avLst/>
          </a:prstGeom>
        </p:spPr>
      </p:pic>
      <p:pic>
        <p:nvPicPr>
          <p:cNvPr id="5" name="Image 4" descr="ddrone_flying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6192000" y="360000"/>
            <a:ext cx="1260000" cy="700000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468000" y="1368000"/>
            <a:ext cx="4032349" cy="1591986"/>
          </a:xfrm>
          <a:prstGeom prst="rect">
            <a:avLst/>
          </a:prstGeom>
        </p:spPr>
        <p:txBody>
          <a:bodyPr wrap="square" lIns="113550" tIns="56775" rIns="113550" bIns="56775">
            <a:spAutoFit/>
          </a:bodyPr>
          <a:lstStyle/>
          <a:p>
            <a:pPr algn="ctr"/>
            <a:r>
              <a:rPr lang="fr-FR" sz="2400" b="1" dirty="0" smtClean="0">
                <a:latin typeface="Chiller" pitchFamily="82" charset="0"/>
              </a:rPr>
              <a:t>La photographie ne peut pas changer le monde, mais elle peut montrer le monde, surtout quand le monde est en train de </a:t>
            </a:r>
            <a:r>
              <a:rPr lang="fr-FR" sz="2400" b="1" dirty="0" smtClean="0">
                <a:solidFill>
                  <a:schemeClr val="bg1"/>
                </a:solidFill>
                <a:latin typeface="Chiller" pitchFamily="82" charset="0"/>
              </a:rPr>
              <a:t>changer</a:t>
            </a:r>
            <a:endParaRPr lang="fr-FR" sz="2400" b="1" dirty="0">
              <a:solidFill>
                <a:schemeClr val="bg1"/>
              </a:solidFill>
              <a:latin typeface="Chiller" pitchFamily="82" charset="0"/>
            </a:endParaRPr>
          </a:p>
        </p:txBody>
      </p:sp>
      <p:pic>
        <p:nvPicPr>
          <p:cNvPr id="7" name="Sergey Grischuk 53  A collection of the BEST melodies 2023.wav">
            <a:hlinkClick r:id="" action="ppaction://media"/>
          </p:cNvPr>
          <p:cNvPicPr>
            <a:picLocks noRot="1" noChangeAspect="1"/>
          </p:cNvPicPr>
          <p:nvPr>
            <a:wavAudioFile r:embed="rId1" name="Sergey Grischuk 53  A collection of the BEST melodies 2023.wav"/>
          </p:nvPr>
        </p:nvPicPr>
        <p:blipFill>
          <a:blip r:embed="rId6" cstate="print"/>
          <a:stretch>
            <a:fillRect/>
          </a:stretch>
        </p:blipFill>
        <p:spPr>
          <a:xfrm>
            <a:off x="5832549" y="1152327"/>
            <a:ext cx="244475" cy="244475"/>
          </a:xfrm>
          <a:prstGeom prst="rect">
            <a:avLst/>
          </a:prstGeom>
        </p:spPr>
      </p:pic>
    </p:spTree>
  </p:cSld>
  <p:clrMapOvr>
    <a:masterClrMapping/>
  </p:clrMapOvr>
  <p:transition spd="slow" advTm="29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0" dur="1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4" dur="1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4000"/>
                            </p:stCondLst>
                            <p:childTnLst>
                              <p:par>
                                <p:cTn id="16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8" dur="1" fill="hold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6000"/>
                            </p:stCondLst>
                            <p:childTnLst>
                              <p:par>
                                <p:cTn id="20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2" dur="1" fill="hold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23" presetID="24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5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8000"/>
                            </p:stCondLst>
                            <p:childTnLst>
                              <p:par>
                                <p:cTn id="27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9" dur="1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0000"/>
                            </p:stCondLst>
                            <p:childTnLst>
                              <p:par>
                                <p:cTn id="31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3" dur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2000"/>
                            </p:stCondLst>
                            <p:childTnLst>
                              <p:par>
                                <p:cTn id="35" presetID="24" presetClass="entr" presetSubtype="0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7" dur="1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90000" numSld="999" showWhenStopped="0">
                <p:cTn id="38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  <p:bldLst>
      <p:bldP spid="3" grpId="0" animBg="1"/>
      <p:bldP spid="6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45639311_933298907906492_327241308084596855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387353" y="0"/>
            <a:ext cx="5866057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17496735_916406170487411_425192775418907447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17498280_893844492743579_334871917862880836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17502884_916405903820771_467376527499008855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1450203_889408803187148_407480471063513060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3315090_895160655945296_391247828321157478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4550961_894350096026352_579522044071153721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4557514_895160609278634_583648901321974208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  <a:blipFill>
            <a:blip r:embed="rId3" cstate="print"/>
            <a:tile tx="0" ty="0" sx="100000" sy="100000" flip="none" algn="tl"/>
          </a:blipFill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24583475_914518057340523_862625613370523334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  <a:blipFill>
            <a:blip r:embed="rId3" cstate="print"/>
            <a:tile tx="0" ty="0" sx="100000" sy="100000" flip="none" algn="tl"/>
          </a:blipFill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000"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Hunspach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000" t="-1000" r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Steinseltz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IM\IM\Identities\{20778270-09D0-4E54-8F7B-3114953C022E}\Signature\{55F25316-80BD-4F7C-996C-7B8069AFDF79}\ROLAND~166667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28093" y="4680719"/>
            <a:ext cx="1496991" cy="744808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9" name="ZoneTexte 8"/>
          <p:cNvSpPr txBox="1"/>
          <p:nvPr/>
        </p:nvSpPr>
        <p:spPr>
          <a:xfrm>
            <a:off x="3312269" y="4824735"/>
            <a:ext cx="1924148" cy="791192"/>
          </a:xfrm>
          <a:prstGeom prst="rect">
            <a:avLst/>
          </a:prstGeom>
          <a:noFill/>
        </p:spPr>
        <p:txBody>
          <a:bodyPr wrap="none" lIns="112982" tIns="56490" rIns="112982" bIns="56490" rtlCol="0">
            <a:spAutoFit/>
          </a:bodyPr>
          <a:lstStyle/>
          <a:p>
            <a:r>
              <a:rPr lang="fr-FR" sz="4400" b="1" dirty="0">
                <a:ln w="19050">
                  <a:noFill/>
                </a:ln>
                <a:solidFill>
                  <a:schemeClr val="bg1"/>
                </a:solidFill>
                <a:latin typeface="Monotype Corsiva" pitchFamily="66" charset="0"/>
              </a:rPr>
              <a:t>Création</a:t>
            </a:r>
          </a:p>
        </p:txBody>
      </p:sp>
      <p:pic>
        <p:nvPicPr>
          <p:cNvPr id="12" name="Image 11" descr="dphantomfly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696645" y="-287833"/>
            <a:ext cx="1800000" cy="1800000"/>
          </a:xfrm>
          <a:prstGeom prst="rect">
            <a:avLst/>
          </a:prstGeom>
        </p:spPr>
      </p:pic>
      <p:sp>
        <p:nvSpPr>
          <p:cNvPr id="14" name="ZoneTexte 13"/>
          <p:cNvSpPr txBox="1"/>
          <p:nvPr/>
        </p:nvSpPr>
        <p:spPr>
          <a:xfrm>
            <a:off x="5760541" y="2952527"/>
            <a:ext cx="1879264" cy="791192"/>
          </a:xfrm>
          <a:prstGeom prst="rect">
            <a:avLst/>
          </a:prstGeom>
          <a:noFill/>
        </p:spPr>
        <p:txBody>
          <a:bodyPr wrap="none" lIns="112982" tIns="56490" rIns="112982" bIns="56490" rtlCol="0">
            <a:spAutoFit/>
          </a:bodyPr>
          <a:lstStyle/>
          <a:p>
            <a:r>
              <a:rPr lang="fr-FR" sz="4400" b="1" dirty="0" smtClean="0">
                <a:ln w="19050">
                  <a:noFill/>
                </a:ln>
                <a:solidFill>
                  <a:schemeClr val="bg1"/>
                </a:solidFill>
                <a:latin typeface="Monotype Corsiva" pitchFamily="66" charset="0"/>
              </a:rPr>
              <a:t>Internet</a:t>
            </a:r>
          </a:p>
        </p:txBody>
      </p:sp>
      <p:sp>
        <p:nvSpPr>
          <p:cNvPr id="15" name="ZoneTexte 14"/>
          <p:cNvSpPr txBox="1"/>
          <p:nvPr/>
        </p:nvSpPr>
        <p:spPr>
          <a:xfrm>
            <a:off x="36000" y="72000"/>
            <a:ext cx="3852333" cy="1468300"/>
          </a:xfrm>
          <a:prstGeom prst="rect">
            <a:avLst/>
          </a:prstGeom>
          <a:noFill/>
        </p:spPr>
        <p:txBody>
          <a:bodyPr wrap="square" lIns="112982" tIns="56490" rIns="112982" bIns="56490" rtlCol="0">
            <a:spAutoFit/>
          </a:bodyPr>
          <a:lstStyle/>
          <a:p>
            <a:pPr algn="ctr"/>
            <a:r>
              <a:rPr lang="en-US" sz="4400" b="1" dirty="0" smtClean="0">
                <a:ln w="19050">
                  <a:noFill/>
                </a:ln>
                <a:solidFill>
                  <a:schemeClr val="bg1"/>
                </a:solidFill>
                <a:latin typeface="Monotype Corsiva" pitchFamily="66" charset="0"/>
              </a:rPr>
              <a:t>Sergey  </a:t>
            </a:r>
            <a:r>
              <a:rPr lang="en-US" sz="4400" b="1" dirty="0" err="1" smtClean="0">
                <a:ln w="19050">
                  <a:noFill/>
                </a:ln>
                <a:solidFill>
                  <a:schemeClr val="bg1"/>
                </a:solidFill>
                <a:latin typeface="Monotype Corsiva" pitchFamily="66" charset="0"/>
              </a:rPr>
              <a:t>Grischuk</a:t>
            </a:r>
            <a:r>
              <a:rPr lang="en-US" sz="4400" b="1" dirty="0" smtClean="0">
                <a:ln w="19050">
                  <a:noFill/>
                </a:ln>
                <a:solidFill>
                  <a:schemeClr val="bg1"/>
                </a:solidFill>
                <a:latin typeface="Monotype Corsiva" pitchFamily="66" charset="0"/>
              </a:rPr>
              <a:t> </a:t>
            </a:r>
          </a:p>
          <a:p>
            <a:pPr algn="ctr"/>
            <a:r>
              <a:rPr lang="en-US" sz="4400" b="1" dirty="0" smtClean="0">
                <a:ln w="19050">
                  <a:noFill/>
                </a:ln>
                <a:solidFill>
                  <a:schemeClr val="bg1"/>
                </a:solidFill>
                <a:latin typeface="Monotype Corsiva" pitchFamily="66" charset="0"/>
              </a:rPr>
              <a:t>Best  melodies</a:t>
            </a:r>
            <a:endParaRPr lang="fr-FR" sz="4400" b="1" dirty="0">
              <a:ln w="19050">
                <a:noFill/>
              </a:ln>
              <a:solidFill>
                <a:schemeClr val="bg1"/>
              </a:solidFill>
              <a:latin typeface="Monotype Corsiva" pitchFamily="66" charset="0"/>
            </a:endParaRPr>
          </a:p>
        </p:txBody>
      </p:sp>
      <p:pic>
        <p:nvPicPr>
          <p:cNvPr id="16" name="Image 15" descr="0a0000055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3672000" y="540000"/>
            <a:ext cx="1689159" cy="1440000"/>
          </a:xfrm>
          <a:prstGeom prst="rect">
            <a:avLst/>
          </a:prstGeom>
        </p:spPr>
      </p:pic>
      <p:sp>
        <p:nvSpPr>
          <p:cNvPr id="17" name="Étoile à 12 branches 16"/>
          <p:cNvSpPr>
            <a:spLocks/>
          </p:cNvSpPr>
          <p:nvPr/>
        </p:nvSpPr>
        <p:spPr>
          <a:xfrm>
            <a:off x="6624637" y="4248671"/>
            <a:ext cx="1285431" cy="694697"/>
          </a:xfrm>
          <a:prstGeom prst="star12">
            <a:avLst>
              <a:gd name="adj" fmla="val 39160"/>
            </a:avLst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2982" tIns="56490" rIns="112982" bIns="56490" rtlCol="0" anchor="ctr"/>
          <a:lstStyle/>
          <a:p>
            <a:pPr algn="ctr"/>
            <a:r>
              <a:rPr lang="fr-FR" sz="1400" dirty="0" smtClean="0">
                <a:solidFill>
                  <a:srgbClr val="FF0000"/>
                </a:solidFill>
                <a:latin typeface="Rockwell" pitchFamily="18" charset="0"/>
              </a:rPr>
              <a:t>2380</a:t>
            </a:r>
            <a:endParaRPr lang="fr-FR" sz="1400" dirty="0">
              <a:solidFill>
                <a:srgbClr val="FF0000"/>
              </a:solidFill>
              <a:latin typeface="Rockwell" pitchFamily="18" charset="0"/>
            </a:endParaRPr>
          </a:p>
        </p:txBody>
      </p:sp>
      <p:sp>
        <p:nvSpPr>
          <p:cNvPr id="18" name="ZoneTexte 17"/>
          <p:cNvSpPr txBox="1"/>
          <p:nvPr/>
        </p:nvSpPr>
        <p:spPr>
          <a:xfrm>
            <a:off x="7344717" y="1656383"/>
            <a:ext cx="1113028" cy="344916"/>
          </a:xfrm>
          <a:prstGeom prst="rect">
            <a:avLst/>
          </a:prstGeom>
          <a:noFill/>
        </p:spPr>
        <p:txBody>
          <a:bodyPr wrap="none" lIns="112982" tIns="56490" rIns="112982" bIns="56490" rtlCol="0">
            <a:spAutoFit/>
          </a:bodyPr>
          <a:lstStyle/>
          <a:p>
            <a:r>
              <a:rPr lang="fr-FR" sz="1500" b="1" dirty="0" smtClean="0">
                <a:solidFill>
                  <a:srgbClr val="FF0000"/>
                </a:solidFill>
              </a:rPr>
              <a:t>16.02.2025</a:t>
            </a:r>
            <a:endParaRPr lang="fr-FR" sz="1500" b="1" dirty="0">
              <a:solidFill>
                <a:srgbClr val="FF0000"/>
              </a:solidFill>
            </a:endParaRPr>
          </a:p>
        </p:txBody>
      </p:sp>
      <p:pic>
        <p:nvPicPr>
          <p:cNvPr id="19" name="Image 18" descr="x1pxoywqu4sjf7merrxvdyzkitz9bv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3672309" y="3672607"/>
            <a:ext cx="1080000" cy="783292"/>
          </a:xfrm>
          <a:prstGeom prst="rect">
            <a:avLst/>
          </a:prstGeom>
        </p:spPr>
      </p:pic>
      <p:pic>
        <p:nvPicPr>
          <p:cNvPr id="11" name="Image 10" descr="photographer.pn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 rot="-360000" flipH="1">
            <a:off x="449301" y="2605522"/>
            <a:ext cx="1721534" cy="1800000"/>
          </a:xfrm>
          <a:prstGeom prst="rect">
            <a:avLst/>
          </a:prstGeom>
        </p:spPr>
      </p:pic>
    </p:spTree>
  </p:cSld>
  <p:clrMapOvr>
    <a:masterClrMapping/>
  </p:clrMapOvr>
  <p:transition spd="slow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8" presetID="24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0" dur="1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1" presetID="24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3" dur="1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7" dur="1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8" presetID="24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0" dur="1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4000"/>
                            </p:stCondLst>
                            <p:childTnLst>
                              <p:par>
                                <p:cTn id="22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4" dur="1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25" presetID="24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6000"/>
                            </p:stCondLst>
                            <p:childTnLst>
                              <p:par>
                                <p:cTn id="29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1" dur="1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32" presetID="24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4" dur="1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35" presetID="24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7" dur="1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4" grpId="0"/>
      <p:bldP spid="15" grpId="0"/>
      <p:bldP spid="17" grpId="0" animBg="1"/>
      <p:bldP spid="18" grpId="0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588</TotalTime>
  <Words>44</Words>
  <Application>Microsoft Office PowerPoint</Application>
  <PresentationFormat>Personnalisé</PresentationFormat>
  <Paragraphs>19</Paragraphs>
  <Slides>39</Slides>
  <Notes>0</Notes>
  <HiddenSlides>0</HiddenSlides>
  <MMClips>1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39</vt:i4>
      </vt:variant>
    </vt:vector>
  </HeadingPairs>
  <TitlesOfParts>
    <vt:vector size="40" baseType="lpstr">
      <vt:lpstr>Thème Office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  <vt:lpstr>Diapositive 25</vt:lpstr>
      <vt:lpstr>Diapositive 26</vt:lpstr>
      <vt:lpstr>Diapositive 27</vt:lpstr>
      <vt:lpstr>Diapositive 28</vt:lpstr>
      <vt:lpstr>Diapositive 29</vt:lpstr>
      <vt:lpstr>Diapositive 30</vt:lpstr>
      <vt:lpstr>Diapositive 31</vt:lpstr>
      <vt:lpstr>Diapositive 32</vt:lpstr>
      <vt:lpstr>Diapositive 33</vt:lpstr>
      <vt:lpstr>Diapositive 34</vt:lpstr>
      <vt:lpstr>Diapositive 35</vt:lpstr>
      <vt:lpstr>Diapositive 36</vt:lpstr>
      <vt:lpstr>Diapositive 37</vt:lpstr>
      <vt:lpstr>Diapositive 38</vt:lpstr>
      <vt:lpstr>Diapositive 39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Roland</dc:creator>
  <cp:lastModifiedBy>Roland albenesius</cp:lastModifiedBy>
  <cp:revision>79</cp:revision>
  <dcterms:created xsi:type="dcterms:W3CDTF">2020-05-12T17:47:43Z</dcterms:created>
  <dcterms:modified xsi:type="dcterms:W3CDTF">2025-02-16T18:19:39Z</dcterms:modified>
</cp:coreProperties>
</file>