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1" r:id="rId2"/>
    <p:sldId id="302" r:id="rId3"/>
    <p:sldId id="303" r:id="rId4"/>
    <p:sldId id="304" r:id="rId5"/>
    <p:sldId id="305" r:id="rId6"/>
    <p:sldId id="306" r:id="rId7"/>
    <p:sldId id="307" r:id="rId8"/>
    <p:sldId id="308" r:id="rId9"/>
    <p:sldId id="309" r:id="rId10"/>
    <p:sldId id="310" r:id="rId11"/>
    <p:sldId id="311" r:id="rId12"/>
    <p:sldId id="312" r:id="rId13"/>
    <p:sldId id="313" r:id="rId14"/>
    <p:sldId id="314" r:id="rId15"/>
    <p:sldId id="315" r:id="rId16"/>
    <p:sldId id="316" r:id="rId17"/>
    <p:sldId id="317" r:id="rId18"/>
    <p:sldId id="318" r:id="rId19"/>
    <p:sldId id="319" r:id="rId20"/>
    <p:sldId id="320" r:id="rId21"/>
    <p:sldId id="321" r:id="rId22"/>
    <p:sldId id="322" r:id="rId23"/>
    <p:sldId id="323" r:id="rId24"/>
    <p:sldId id="324" r:id="rId25"/>
    <p:sldId id="325" r:id="rId26"/>
    <p:sldId id="326" r:id="rId27"/>
    <p:sldId id="327" r:id="rId28"/>
    <p:sldId id="328" r:id="rId29"/>
    <p:sldId id="329" r:id="rId30"/>
    <p:sldId id="330" r:id="rId31"/>
    <p:sldId id="331" r:id="rId32"/>
    <p:sldId id="332" r:id="rId33"/>
    <p:sldId id="333" r:id="rId34"/>
    <p:sldId id="334" r:id="rId35"/>
    <p:sldId id="335" r:id="rId36"/>
    <p:sldId id="336" r:id="rId37"/>
    <p:sldId id="337" r:id="rId38"/>
    <p:sldId id="338" r:id="rId39"/>
    <p:sldId id="339" r:id="rId40"/>
    <p:sldId id="258" r:id="rId41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wOz9brLX4tiSmaeFOnoDg==" hashData="GeN2HHp0Hsx2+TTRTuIgEWF4QU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262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7" Type="http://schemas.openxmlformats.org/officeDocument/2006/relationships/image" Target="../media/image4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gif"/><Relationship Id="rId5" Type="http://schemas.openxmlformats.org/officeDocument/2006/relationships/image" Target="../media/image46.png"/><Relationship Id="rId4" Type="http://schemas.openxmlformats.org/officeDocument/2006/relationships/image" Target="../media/image4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0" y="0"/>
            <a:ext cx="8640704" cy="576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 smtClean="0">
                <a:latin typeface="Monotype Corsiva" pitchFamily="66" charset="0"/>
              </a:rPr>
              <a:t>        </a:t>
            </a:r>
            <a:r>
              <a:rPr lang="fr-FR" sz="96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Frantz</a:t>
            </a:r>
            <a:r>
              <a:rPr lang="fr-FR" sz="9600" b="1" dirty="0" smtClean="0">
                <a:latin typeface="Monotype Corsiva" pitchFamily="66" charset="0"/>
              </a:rPr>
              <a:t> </a:t>
            </a: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700" b="1" dirty="0" smtClean="0">
              <a:latin typeface="Monotype Corsiva" pitchFamily="66" charset="0"/>
            </a:endParaRPr>
          </a:p>
          <a:p>
            <a:r>
              <a:rPr lang="fr-FR" sz="7200" b="1" dirty="0" smtClean="0">
                <a:latin typeface="Monotype Corsiva" pitchFamily="66" charset="0"/>
              </a:rPr>
              <a:t>                       </a:t>
            </a:r>
            <a:r>
              <a:rPr lang="fr-FR" sz="72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parcourt</a:t>
            </a: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1400" b="1" dirty="0" smtClean="0">
              <a:latin typeface="Monotype Corsiva" pitchFamily="66" charset="0"/>
            </a:endParaRP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200" b="1" dirty="0" smtClean="0">
              <a:latin typeface="Monotype Corsiva" pitchFamily="66" charset="0"/>
            </a:endParaRPr>
          </a:p>
          <a:p>
            <a:endParaRPr lang="fr-FR" sz="100" b="1" dirty="0" smtClean="0">
              <a:latin typeface="Monotype Corsiva" pitchFamily="66" charset="0"/>
            </a:endParaRPr>
          </a:p>
          <a:p>
            <a:r>
              <a:rPr lang="fr-FR" sz="3200" b="1" dirty="0" smtClean="0">
                <a:latin typeface="Monotype Corsiva" pitchFamily="66" charset="0"/>
              </a:rPr>
              <a:t>                             </a:t>
            </a:r>
            <a:r>
              <a:rPr lang="fr-FR" sz="115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l'alsace</a:t>
            </a:r>
          </a:p>
          <a:p>
            <a:r>
              <a:rPr lang="fr-FR" sz="6000" b="1" dirty="0" smtClean="0">
                <a:latin typeface="Monotype Corsiva" pitchFamily="66" charset="0"/>
              </a:rPr>
              <a:t>         </a:t>
            </a:r>
            <a:r>
              <a:rPr lang="fr-FR" sz="60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avec un  drone</a:t>
            </a:r>
            <a:endParaRPr lang="fr-FR" sz="1400" b="1" dirty="0">
              <a:ln w="19050">
                <a:solidFill>
                  <a:srgbClr val="FFFF00"/>
                </a:solidFill>
              </a:ln>
              <a:latin typeface="Monotype Corsiva" pitchFamily="66" charset="0"/>
            </a:endParaRPr>
          </a:p>
        </p:txBody>
      </p:sp>
      <p:sp>
        <p:nvSpPr>
          <p:cNvPr id="3" name="Heptagone 2"/>
          <p:cNvSpPr>
            <a:spLocks noChangeAspect="1"/>
          </p:cNvSpPr>
          <p:nvPr/>
        </p:nvSpPr>
        <p:spPr>
          <a:xfrm>
            <a:off x="7416725" y="4032647"/>
            <a:ext cx="924685" cy="1044000"/>
          </a:xfrm>
          <a:prstGeom prst="heptagon">
            <a:avLst/>
          </a:prstGeom>
          <a:solidFill>
            <a:schemeClr val="accent6">
              <a:alpha val="12000"/>
            </a:schemeClr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3550" tIns="56775" rIns="113550" bIns="56775" rtlCol="0" anchor="ctr"/>
          <a:lstStyle/>
          <a:p>
            <a:pPr algn="ctr"/>
            <a:r>
              <a:rPr lang="fr-FR" sz="4000" b="1" dirty="0" smtClean="0">
                <a:solidFill>
                  <a:srgbClr val="FFFF00"/>
                </a:solidFill>
                <a:latin typeface="Bernard MT Condensed" pitchFamily="18" charset="0"/>
              </a:rPr>
              <a:t>20</a:t>
            </a:r>
            <a:endParaRPr lang="fr-FR" sz="4000" b="1" dirty="0">
              <a:solidFill>
                <a:srgbClr val="FFFF00"/>
              </a:solidFill>
              <a:latin typeface="Bernard MT Condensed" pitchFamily="18" charset="0"/>
            </a:endParaRPr>
          </a:p>
        </p:txBody>
      </p:sp>
      <p:pic>
        <p:nvPicPr>
          <p:cNvPr id="4" name="Image 3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08013" y="3456583"/>
            <a:ext cx="909468" cy="1080000"/>
          </a:xfrm>
          <a:prstGeom prst="rect">
            <a:avLst/>
          </a:prstGeom>
        </p:spPr>
      </p:pic>
      <p:pic>
        <p:nvPicPr>
          <p:cNvPr id="5" name="Image 4" descr="ddrone_flying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80621" y="648271"/>
            <a:ext cx="1260000" cy="70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8000" y="1404000"/>
            <a:ext cx="4032349" cy="1591986"/>
          </a:xfrm>
          <a:prstGeom prst="rect">
            <a:avLst/>
          </a:prstGeom>
        </p:spPr>
        <p:txBody>
          <a:bodyPr wrap="square" lIns="113550" tIns="56775" rIns="113550" bIns="56775">
            <a:spAutoFit/>
          </a:bodyPr>
          <a:lstStyle/>
          <a:p>
            <a:pPr algn="ctr"/>
            <a:r>
              <a:rPr lang="fr-FR" sz="2400" b="1" dirty="0" smtClean="0">
                <a:solidFill>
                  <a:schemeClr val="bg1"/>
                </a:solidFill>
                <a:latin typeface="Chiller" pitchFamily="82" charset="0"/>
              </a:rPr>
              <a:t>La photographie ne peut pas changer le monde, mais elle peut montrer le monde, surtout quand le monde est en train de changer</a:t>
            </a:r>
            <a:endParaRPr lang="fr-FR" sz="24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8" name="Sergey Grischuk 44  A collection of the BEST melodies 2023.wav">
            <a:hlinkClick r:id="" action="ppaction://media"/>
          </p:cNvPr>
          <p:cNvPicPr>
            <a:picLocks noRot="1" noChangeAspect="1"/>
          </p:cNvPicPr>
          <p:nvPr>
            <a:wavAudioFile r:embed="rId1" name="Sergey Grischuk 44  A collection of the BEST melodies 2023.wav"/>
          </p:nvPr>
        </p:nvPicPr>
        <p:blipFill>
          <a:blip r:embed="rId6" cstate="print"/>
          <a:stretch>
            <a:fillRect/>
          </a:stretch>
        </p:blipFill>
        <p:spPr>
          <a:xfrm>
            <a:off x="5616525" y="144035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3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5765511_1761473627548366_2687338179169933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9878" y="0"/>
            <a:ext cx="558100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8855424_519884996779772_14093545985180974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3451" y="0"/>
            <a:ext cx="755386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0112820_6153750668050072_12757587317222223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5993" y="0"/>
            <a:ext cx="708877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7562148_748006150660748_18999146928840899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8717945_776570834468580_77731730808222916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7199334_813727387421957_35183732767673945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7205932_813727597421936_6118296892374565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7220729_813727447421951_60621380312591694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7859184_813727540755275_59129363799864200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89781" y="0"/>
            <a:ext cx="666120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4220296_822785909849438_67609705332842988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5949" y="0"/>
            <a:ext cx="756886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987621_840916951369667_9752624043364692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2204" y="0"/>
            <a:ext cx="751635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2310156_842687941192568_85053343014277056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2405280_843393881121974_51639089676912519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4089869_842875084507187_58548874585277227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01025_937596785032696_9426617223155436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0827426_863744225753606_19845773954327506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1828965_863744312420264_65194564109205269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3829357_894005462725162_10717023210352144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363284_885383366923025_64157208172966864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33631_893844449410250_68737993454367060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1119"/>
            <a:ext cx="7802880" cy="56388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44591_885383440256351_85172143683400328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69568_885383516923010_74236635106047874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3451" y="0"/>
            <a:ext cx="755386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81193_916406030487425_9207241496753298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6000" y="4896000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ZoneTexte 8"/>
          <p:cNvSpPr txBox="1"/>
          <p:nvPr/>
        </p:nvSpPr>
        <p:spPr>
          <a:xfrm>
            <a:off x="3312000" y="4969846"/>
            <a:ext cx="1924148" cy="791192"/>
          </a:xfrm>
          <a:prstGeom prst="rect">
            <a:avLst/>
          </a:prstGeom>
          <a:noFill/>
        </p:spPr>
        <p:txBody>
          <a:bodyPr wrap="none" lIns="112982" tIns="56490" rIns="112982" bIns="56490" rtlCol="0">
            <a:spAutoFit/>
          </a:bodyPr>
          <a:lstStyle/>
          <a:p>
            <a:r>
              <a:rPr lang="fr-FR" sz="4400" b="1" dirty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Création</a:t>
            </a:r>
          </a:p>
        </p:txBody>
      </p:sp>
      <p:pic>
        <p:nvPicPr>
          <p:cNvPr id="12" name="Image 11" descr="dphantomfly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96645" y="-287833"/>
            <a:ext cx="1800000" cy="1800000"/>
          </a:xfrm>
          <a:prstGeom prst="rect">
            <a:avLst/>
          </a:prstGeom>
        </p:spPr>
      </p:pic>
      <p:sp>
        <p:nvSpPr>
          <p:cNvPr id="14" name="ZoneTexte 13"/>
          <p:cNvSpPr txBox="1"/>
          <p:nvPr/>
        </p:nvSpPr>
        <p:spPr>
          <a:xfrm>
            <a:off x="5760541" y="2952527"/>
            <a:ext cx="1879264" cy="791192"/>
          </a:xfrm>
          <a:prstGeom prst="rect">
            <a:avLst/>
          </a:prstGeom>
          <a:noFill/>
        </p:spPr>
        <p:txBody>
          <a:bodyPr wrap="none" lIns="112982" tIns="56490" rIns="112982" bIns="56490" rtlCol="0">
            <a:spAutoFit/>
          </a:bodyPr>
          <a:lstStyle/>
          <a:p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Internet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36000" y="72000"/>
            <a:ext cx="3852333" cy="1468300"/>
          </a:xfrm>
          <a:prstGeom prst="rect">
            <a:avLst/>
          </a:prstGeom>
          <a:noFill/>
        </p:spPr>
        <p:txBody>
          <a:bodyPr wrap="square" lIns="112982" tIns="56490" rIns="112982" bIns="56490" rtlCol="0">
            <a:spAutoFit/>
          </a:bodyPr>
          <a:lstStyle/>
          <a:p>
            <a:pPr algn="ctr"/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Sergey  </a:t>
            </a:r>
            <a:r>
              <a:rPr lang="en-US" sz="4400" b="1" dirty="0" err="1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Grischuk</a:t>
            </a:r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 </a:t>
            </a:r>
          </a:p>
          <a:p>
            <a:pPr algn="ctr"/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Best  melodies</a:t>
            </a:r>
            <a:endParaRPr lang="fr-FR" sz="4400" b="1" dirty="0">
              <a:ln w="19050">
                <a:noFill/>
              </a:ln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16" name="Image 15" descr="0a000005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72000" y="540000"/>
            <a:ext cx="1689159" cy="1440000"/>
          </a:xfrm>
          <a:prstGeom prst="rect">
            <a:avLst/>
          </a:prstGeom>
        </p:spPr>
      </p:pic>
      <p:sp>
        <p:nvSpPr>
          <p:cNvPr id="17" name="Étoile à 12 branches 16"/>
          <p:cNvSpPr>
            <a:spLocks/>
          </p:cNvSpPr>
          <p:nvPr/>
        </p:nvSpPr>
        <p:spPr>
          <a:xfrm>
            <a:off x="6624637" y="4248671"/>
            <a:ext cx="1285431" cy="694697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2982" tIns="56490" rIns="112982" bIns="56490" rtlCol="0" anchor="ctr"/>
          <a:lstStyle/>
          <a:p>
            <a:pPr algn="ctr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2379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7344717" y="1656383"/>
            <a:ext cx="1113028" cy="344916"/>
          </a:xfrm>
          <a:prstGeom prst="rect">
            <a:avLst/>
          </a:prstGeom>
          <a:noFill/>
        </p:spPr>
        <p:txBody>
          <a:bodyPr wrap="none" lIns="112982" tIns="56490" rIns="112982" bIns="56490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16.02.2025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19" name="Image 18" descr="x1pxoywqu4sjf7merrxvdyzkitz9bv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40261" y="3024535"/>
            <a:ext cx="1080000" cy="783292"/>
          </a:xfrm>
          <a:prstGeom prst="rect">
            <a:avLst/>
          </a:prstGeom>
        </p:spPr>
      </p:pic>
      <p:pic>
        <p:nvPicPr>
          <p:cNvPr id="11" name="Image 10" descr="photographe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-360000" flipH="1">
            <a:off x="449300" y="2533514"/>
            <a:ext cx="1721534" cy="18000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5" grpId="0"/>
      <p:bldP spid="17" grpId="0" animBg="1"/>
      <p:bldP spid="1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425</TotalTime>
  <Words>44</Words>
  <Application>Microsoft Office PowerPoint</Application>
  <PresentationFormat>Personnalisé</PresentationFormat>
  <Paragraphs>19</Paragraphs>
  <Slides>40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74</cp:revision>
  <dcterms:created xsi:type="dcterms:W3CDTF">2020-05-12T17:47:43Z</dcterms:created>
  <dcterms:modified xsi:type="dcterms:W3CDTF">2025-02-16T18:21:21Z</dcterms:modified>
</cp:coreProperties>
</file>