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02" r:id="rId3"/>
    <p:sldId id="303" r:id="rId4"/>
    <p:sldId id="304" r:id="rId5"/>
    <p:sldId id="305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4" r:id="rId24"/>
    <p:sldId id="325" r:id="rId25"/>
    <p:sldId id="323" r:id="rId26"/>
    <p:sldId id="326" r:id="rId27"/>
    <p:sldId id="327" r:id="rId28"/>
    <p:sldId id="328" r:id="rId29"/>
    <p:sldId id="329" r:id="rId30"/>
    <p:sldId id="330" r:id="rId31"/>
    <p:sldId id="331" r:id="rId32"/>
    <p:sldId id="332" r:id="rId33"/>
    <p:sldId id="333" r:id="rId34"/>
    <p:sldId id="334" r:id="rId35"/>
    <p:sldId id="335" r:id="rId36"/>
    <p:sldId id="336" r:id="rId37"/>
    <p:sldId id="337" r:id="rId38"/>
    <p:sldId id="338" r:id="rId39"/>
    <p:sldId id="339" r:id="rId40"/>
    <p:sldId id="340" r:id="rId41"/>
    <p:sldId id="341" r:id="rId42"/>
    <p:sldId id="342" r:id="rId43"/>
    <p:sldId id="346" r:id="rId44"/>
    <p:sldId id="347" r:id="rId45"/>
    <p:sldId id="348" r:id="rId46"/>
    <p:sldId id="352" r:id="rId47"/>
    <p:sldId id="353" r:id="rId48"/>
    <p:sldId id="355" r:id="rId49"/>
    <p:sldId id="356" r:id="rId50"/>
    <p:sldId id="357" r:id="rId51"/>
    <p:sldId id="358" r:id="rId52"/>
    <p:sldId id="258" r:id="rId53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Nqny/3E5NKQfSHx5UYxiQ==" hashData="xJJwZ0kNn5ODWf0ZeQfQnD2Lvp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26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image" Target="../media/image6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gif"/><Relationship Id="rId5" Type="http://schemas.openxmlformats.org/officeDocument/2006/relationships/image" Target="../media/image58.png"/><Relationship Id="rId4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0"/>
            <a:ext cx="8640704" cy="576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smtClean="0">
                <a:latin typeface="Monotype Corsiva" pitchFamily="66" charset="0"/>
              </a:rPr>
              <a:t>        </a:t>
            </a:r>
            <a:r>
              <a:rPr lang="fr-FR" sz="96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Frantz</a:t>
            </a:r>
            <a:r>
              <a:rPr lang="fr-FR" sz="9600" b="1" dirty="0" smtClean="0">
                <a:latin typeface="Monotype Corsiva" pitchFamily="66" charset="0"/>
              </a:rPr>
              <a:t> 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700" b="1" dirty="0" smtClean="0">
              <a:latin typeface="Monotype Corsiva" pitchFamily="66" charset="0"/>
            </a:endParaRPr>
          </a:p>
          <a:p>
            <a:r>
              <a:rPr lang="fr-FR" sz="7200" b="1" dirty="0" smtClean="0">
                <a:latin typeface="Monotype Corsiva" pitchFamily="66" charset="0"/>
              </a:rPr>
              <a:t>                       </a:t>
            </a:r>
            <a:r>
              <a:rPr lang="fr-FR" sz="7200" b="1" dirty="0" smtClean="0">
                <a:latin typeface="Monotype Corsiva" pitchFamily="66" charset="0"/>
              </a:rPr>
              <a:t> </a:t>
            </a:r>
            <a:r>
              <a:rPr lang="fr-FR" sz="72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parcourt</a:t>
            </a:r>
            <a:endParaRPr lang="fr-FR" sz="7200" b="1" dirty="0" smtClean="0">
              <a:ln w="19050">
                <a:solidFill>
                  <a:srgbClr val="FFFF00"/>
                </a:solidFill>
              </a:ln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14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r>
              <a:rPr lang="fr-FR" sz="3200" b="1" dirty="0" smtClean="0">
                <a:latin typeface="Monotype Corsiva" pitchFamily="66" charset="0"/>
              </a:rPr>
              <a:t>                             </a:t>
            </a:r>
            <a:r>
              <a:rPr lang="fr-FR" sz="115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l'alsace</a:t>
            </a:r>
          </a:p>
          <a:p>
            <a:r>
              <a:rPr lang="fr-FR" sz="6000" b="1" dirty="0" smtClean="0">
                <a:latin typeface="Monotype Corsiva" pitchFamily="66" charset="0"/>
              </a:rPr>
              <a:t>         </a:t>
            </a:r>
            <a:r>
              <a:rPr lang="fr-FR" sz="60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avec un  drone</a:t>
            </a:r>
            <a:endParaRPr lang="fr-FR" sz="1400" b="1" dirty="0">
              <a:ln w="19050">
                <a:solidFill>
                  <a:srgbClr val="FFFF00"/>
                </a:solidFill>
              </a:ln>
              <a:latin typeface="Monotype Corsiva" pitchFamily="66" charset="0"/>
            </a:endParaRPr>
          </a:p>
        </p:txBody>
      </p:sp>
      <p:sp>
        <p:nvSpPr>
          <p:cNvPr id="3" name="Heptagone 2"/>
          <p:cNvSpPr>
            <a:spLocks noChangeAspect="1"/>
          </p:cNvSpPr>
          <p:nvPr/>
        </p:nvSpPr>
        <p:spPr>
          <a:xfrm>
            <a:off x="7416725" y="4032647"/>
            <a:ext cx="860913" cy="972000"/>
          </a:xfrm>
          <a:prstGeom prst="heptagon">
            <a:avLst/>
          </a:prstGeom>
          <a:solidFill>
            <a:schemeClr val="accent6">
              <a:alpha val="12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550" tIns="56775" rIns="113550" bIns="56775" rtlCol="0" anchor="ctr"/>
          <a:lstStyle/>
          <a:p>
            <a:pPr algn="ctr"/>
            <a:r>
              <a:rPr lang="fr-FR" sz="4000" b="1" dirty="0" smtClean="0">
                <a:solidFill>
                  <a:srgbClr val="FFFF00"/>
                </a:solidFill>
                <a:latin typeface="Bernard MT Condensed" pitchFamily="18" charset="0"/>
              </a:rPr>
              <a:t>19</a:t>
            </a:r>
            <a:endParaRPr lang="fr-FR" sz="4000" b="1" dirty="0">
              <a:solidFill>
                <a:srgbClr val="FFFF00"/>
              </a:solidFill>
              <a:latin typeface="Bernard MT Condensed" pitchFamily="18" charset="0"/>
            </a:endParaRPr>
          </a:p>
        </p:txBody>
      </p:sp>
      <p:pic>
        <p:nvPicPr>
          <p:cNvPr id="4" name="Image 3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8013" y="3456583"/>
            <a:ext cx="909468" cy="1080000"/>
          </a:xfrm>
          <a:prstGeom prst="rect">
            <a:avLst/>
          </a:prstGeom>
        </p:spPr>
      </p:pic>
      <p:pic>
        <p:nvPicPr>
          <p:cNvPr id="5" name="Image 4" descr="ddrone_flying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80621" y="648271"/>
            <a:ext cx="1260000" cy="70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8000" y="1548000"/>
            <a:ext cx="4032349" cy="1591986"/>
          </a:xfrm>
          <a:prstGeom prst="rect">
            <a:avLst/>
          </a:prstGeom>
        </p:spPr>
        <p:txBody>
          <a:bodyPr wrap="square" lIns="113550" tIns="56775" rIns="113550" bIns="56775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Chiller" pitchFamily="82" charset="0"/>
              </a:rPr>
              <a:t>La photographie ne peut pas changer le monde, mais elle peut montrer le monde, surtout quand le monde est en train de changer</a:t>
            </a:r>
            <a:endParaRPr lang="fr-FR" sz="24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9" name="Sergey Grischuk  - Belles mélodies hivernales-42.wav">
            <a:hlinkClick r:id="" action="ppaction://media"/>
          </p:cNvPr>
          <p:cNvPicPr>
            <a:picLocks noRot="1" noChangeAspect="1"/>
          </p:cNvPicPr>
          <p:nvPr>
            <a:wavAudioFile r:embed="rId1" name="Sergey Grischuk  - Belles mélodies hivernales-42.wav"/>
          </p:nvPr>
        </p:nvPicPr>
        <p:blipFill>
          <a:blip r:embed="rId6" cstate="print"/>
          <a:stretch>
            <a:fillRect/>
          </a:stretch>
        </p:blipFill>
        <p:spPr>
          <a:xfrm>
            <a:off x="5472509" y="115232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4402559_1708561056290064_14560767310387703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9889" y="0"/>
            <a:ext cx="54609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4882441_1047934263266194_7868496110412903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6166" y="0"/>
            <a:ext cx="516843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3627142_542160827963356_63809905239358678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2442" y="0"/>
            <a:ext cx="48758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4142745_469156565389124_21968754464211807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7434" y="0"/>
            <a:ext cx="49658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8613616_577849273913160_8714306588187494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96122" y="0"/>
            <a:ext cx="564851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0821983_882663132951881_66784744044415506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7407" y="0"/>
            <a:ext cx="526594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0987449_669045865018796_82324111283596172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1168" y="0"/>
            <a:ext cx="513842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1477987_588509186631715_30537015206892746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830" y="0"/>
            <a:ext cx="612110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483378_3241338509465197_79607819854369035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2469" y="0"/>
            <a:ext cx="457582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526036_867208684355227_41484015601392172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1060" y="0"/>
            <a:ext cx="633864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3259077_570423735107001_5403743932799134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3516" y="0"/>
            <a:ext cx="683373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3293135_874275163641978_18839867726809758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3662" y="0"/>
            <a:ext cx="521343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3061157_1622051214940887_62616364806667843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6058" y="0"/>
            <a:ext cx="636864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3641254_582753783832196_6062424911005584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3730950_691029963023468_88724372830346522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7456" y="0"/>
            <a:ext cx="472585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3734323_1950907535291560_80256106738818835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3689" y="0"/>
            <a:ext cx="491338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393332_1289276478460482_3575889185214440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1168" y="0"/>
            <a:ext cx="513842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5308881_956846778788454_8039945749037472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1125" y="0"/>
            <a:ext cx="561851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250969_969444380743311_83936235512164929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3716" y="0"/>
            <a:ext cx="461333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9342268_1089508585341416_6952369780579905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664" y="0"/>
            <a:ext cx="518343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9971708_208374941574183_682691194041241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1486594_1904755709886823_1927777277908581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7418" y="0"/>
            <a:ext cx="514592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6413121_1914521765576884_8741173531965996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4946" y="0"/>
            <a:ext cx="483087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0774150_782484630199979_25358359582257115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1179" y="0"/>
            <a:ext cx="501840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7712122_1921073658255028_8239430862014716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7726435_1921073794921681_6207551071469397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8477691_1921073668255027_1499357483991263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9708107_1923743021321425_59249552034349259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9731152_1923742764654784_40850975734038232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9775853_1923744257987968_1922535734511721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7364" y="0"/>
            <a:ext cx="574603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1191684_1925334594495601_65255232746231218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1239" y="0"/>
            <a:ext cx="435828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1926388_1927847567577637_76727995995577234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623327_1930672813961779_75097102746005098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058553_1936274380068289_18785102261520128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3716" y="0"/>
            <a:ext cx="461333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7395785_1943710405991353_20054091752780945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41185" y="0"/>
            <a:ext cx="49583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6266322_1960048797690847_5573164531729156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3624" y="0"/>
            <a:ext cx="563351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1771048_1998348540527539_8662255318163610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9949" y="0"/>
            <a:ext cx="480086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657425_2042759662753093_71374950330246374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6182" y="0"/>
            <a:ext cx="498839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50429_2044291082599951_56200473583797841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7439" y="0"/>
            <a:ext cx="49058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83329_2076678676027858_5874707260484343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Fort de Flecken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61206" y="0"/>
            <a:ext cx="471835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ermerswill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69976" y="0"/>
            <a:ext cx="450081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fort de Flecken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1179" y="0"/>
            <a:ext cx="501840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Geiger de Soultz-sous-Forê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6203" y="0"/>
            <a:ext cx="474835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6182" y="0"/>
            <a:ext cx="498839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4968" y="0"/>
            <a:ext cx="459082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6133" y="0"/>
            <a:ext cx="552849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 matin d'automne à Kutzen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2437" y="0"/>
            <a:ext cx="493588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6000" y="4896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ZoneTexte 8"/>
          <p:cNvSpPr txBox="1"/>
          <p:nvPr/>
        </p:nvSpPr>
        <p:spPr>
          <a:xfrm>
            <a:off x="3312000" y="4969846"/>
            <a:ext cx="1924148" cy="791192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Création</a:t>
            </a:r>
          </a:p>
        </p:txBody>
      </p:sp>
      <p:pic>
        <p:nvPicPr>
          <p:cNvPr id="12" name="Image 11" descr="dphantomfl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96645" y="-287833"/>
            <a:ext cx="1800000" cy="1800000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4392389" y="2916000"/>
            <a:ext cx="1879264" cy="791192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Internet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36000" y="72000"/>
            <a:ext cx="3852333" cy="1468300"/>
          </a:xfrm>
          <a:prstGeom prst="rect">
            <a:avLst/>
          </a:prstGeom>
          <a:noFill/>
        </p:spPr>
        <p:txBody>
          <a:bodyPr wrap="square" lIns="112982" tIns="56490" rIns="112982" bIns="56490" rtlCol="0">
            <a:spAutoFit/>
          </a:bodyPr>
          <a:lstStyle/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Sergey  </a:t>
            </a:r>
            <a:r>
              <a:rPr lang="en-US" sz="4400" b="1" dirty="0" err="1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Grischuk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Best  melodies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6" name="Image 15" descr="0a000005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72000" y="540000"/>
            <a:ext cx="1689159" cy="1440000"/>
          </a:xfrm>
          <a:prstGeom prst="rect">
            <a:avLst/>
          </a:prstGeom>
        </p:spPr>
      </p:pic>
      <p:sp>
        <p:nvSpPr>
          <p:cNvPr id="17" name="Étoile à 12 branches 16"/>
          <p:cNvSpPr>
            <a:spLocks/>
          </p:cNvSpPr>
          <p:nvPr/>
        </p:nvSpPr>
        <p:spPr>
          <a:xfrm>
            <a:off x="7200701" y="4824735"/>
            <a:ext cx="1285431" cy="694697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982" tIns="56490" rIns="112982" bIns="56490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2378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7344717" y="1656383"/>
            <a:ext cx="1113028" cy="344916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16.02.2025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19" name="Image 18" descr="x1pxoywqu4sjf7merrxvdyzkitz9b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44517" y="4176663"/>
            <a:ext cx="1080000" cy="783292"/>
          </a:xfrm>
          <a:prstGeom prst="rect">
            <a:avLst/>
          </a:prstGeom>
        </p:spPr>
      </p:pic>
      <p:pic>
        <p:nvPicPr>
          <p:cNvPr id="11" name="Image 10" descr="photographe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360000" flipH="1">
            <a:off x="449300" y="2533514"/>
            <a:ext cx="1721534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7" grpId="0" animBg="1"/>
      <p:bldP spid="1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44</Words>
  <Application>Microsoft Office PowerPoint</Application>
  <PresentationFormat>Personnalisé</PresentationFormat>
  <Paragraphs>19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69</cp:revision>
  <dcterms:created xsi:type="dcterms:W3CDTF">2020-05-12T17:47:43Z</dcterms:created>
  <dcterms:modified xsi:type="dcterms:W3CDTF">2025-02-16T18:23:29Z</dcterms:modified>
</cp:coreProperties>
</file>