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320" r:id="rId4"/>
    <p:sldId id="321" r:id="rId5"/>
    <p:sldId id="322" r:id="rId6"/>
    <p:sldId id="323" r:id="rId7"/>
    <p:sldId id="324" r:id="rId8"/>
    <p:sldId id="325" r:id="rId9"/>
    <p:sldId id="326" r:id="rId10"/>
    <p:sldId id="327" r:id="rId11"/>
    <p:sldId id="328" r:id="rId12"/>
    <p:sldId id="329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  <p:sldId id="291" r:id="rId42"/>
    <p:sldId id="292" r:id="rId43"/>
    <p:sldId id="293" r:id="rId44"/>
    <p:sldId id="294" r:id="rId45"/>
    <p:sldId id="295" r:id="rId46"/>
    <p:sldId id="296" r:id="rId47"/>
    <p:sldId id="297" r:id="rId48"/>
    <p:sldId id="298" r:id="rId49"/>
    <p:sldId id="299" r:id="rId50"/>
    <p:sldId id="300" r:id="rId51"/>
    <p:sldId id="301" r:id="rId52"/>
    <p:sldId id="302" r:id="rId53"/>
    <p:sldId id="303" r:id="rId54"/>
    <p:sldId id="304" r:id="rId55"/>
    <p:sldId id="305" r:id="rId56"/>
    <p:sldId id="306" r:id="rId57"/>
    <p:sldId id="307" r:id="rId58"/>
    <p:sldId id="308" r:id="rId59"/>
    <p:sldId id="309" r:id="rId60"/>
    <p:sldId id="310" r:id="rId61"/>
    <p:sldId id="311" r:id="rId62"/>
    <p:sldId id="312" r:id="rId63"/>
    <p:sldId id="313" r:id="rId64"/>
    <p:sldId id="314" r:id="rId65"/>
    <p:sldId id="315" r:id="rId66"/>
    <p:sldId id="316" r:id="rId67"/>
    <p:sldId id="317" r:id="rId68"/>
    <p:sldId id="318" r:id="rId69"/>
    <p:sldId id="319" r:id="rId70"/>
    <p:sldId id="259" r:id="rId71"/>
  </p:sldIdLst>
  <p:sldSz cx="9001125" cy="11522075"/>
  <p:notesSz cx="6858000" cy="9144000"/>
  <p:defaultTextStyle>
    <a:defPPr>
      <a:defRPr lang="fr-FR"/>
    </a:defPPr>
    <a:lvl1pPr marL="0" algn="l" defTabSz="10984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9215" algn="l" defTabSz="10984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8429" algn="l" defTabSz="10984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47644" algn="l" defTabSz="10984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96860" algn="l" defTabSz="10984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46072" algn="l" defTabSz="10984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95288" algn="l" defTabSz="10984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44502" algn="l" defTabSz="10984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93717" algn="l" defTabSz="10984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GXDZU4nWOzcRD0AgFXSog==" hashData="QT3TrdBM2vcVa3/DTw9KNkM4fG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62" autoAdjust="0"/>
    <p:restoredTop sz="94660"/>
  </p:normalViewPr>
  <p:slideViewPr>
    <p:cSldViewPr>
      <p:cViewPr varScale="1">
        <p:scale>
          <a:sx n="54" d="100"/>
          <a:sy n="54" d="100"/>
        </p:scale>
        <p:origin x="-2203" y="-96"/>
      </p:cViewPr>
      <p:guideLst>
        <p:guide orient="horz" pos="3630"/>
        <p:guide pos="28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75087" y="3579317"/>
            <a:ext cx="7650957" cy="246977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50172" y="6529174"/>
            <a:ext cx="6300787" cy="294453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9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84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476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968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460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952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445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937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21/02/2025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21/02/2025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1030" y="7404005"/>
            <a:ext cx="7650957" cy="2288411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11030" y="4883550"/>
            <a:ext cx="7650957" cy="2520453"/>
          </a:xfrm>
        </p:spPr>
        <p:txBody>
          <a:bodyPr anchor="b"/>
          <a:lstStyle>
            <a:lvl1pPr marL="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1pPr>
            <a:lvl2pPr marL="54921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842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3pPr>
            <a:lvl4pPr marL="16476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9686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4607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952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4450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9371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21/02/2025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0060" y="2688487"/>
            <a:ext cx="3975497" cy="7604037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5574" y="2688487"/>
            <a:ext cx="3975497" cy="7604037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21/02/2025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0057" y="2579137"/>
            <a:ext cx="3977060" cy="1074857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9215" indent="0">
              <a:buNone/>
              <a:defRPr sz="2500" b="1"/>
            </a:lvl2pPr>
            <a:lvl3pPr marL="1098429" indent="0">
              <a:buNone/>
              <a:defRPr sz="2100" b="1"/>
            </a:lvl3pPr>
            <a:lvl4pPr marL="1647644" indent="0">
              <a:buNone/>
              <a:defRPr sz="2000" b="1"/>
            </a:lvl4pPr>
            <a:lvl5pPr marL="2196860" indent="0">
              <a:buNone/>
              <a:defRPr sz="2000" b="1"/>
            </a:lvl5pPr>
            <a:lvl6pPr marL="2746072" indent="0">
              <a:buNone/>
              <a:defRPr sz="2000" b="1"/>
            </a:lvl6pPr>
            <a:lvl7pPr marL="3295288" indent="0">
              <a:buNone/>
              <a:defRPr sz="2000" b="1"/>
            </a:lvl7pPr>
            <a:lvl8pPr marL="3844502" indent="0">
              <a:buNone/>
              <a:defRPr sz="2000" b="1"/>
            </a:lvl8pPr>
            <a:lvl9pPr marL="4393717" indent="0">
              <a:buNone/>
              <a:defRPr sz="20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0057" y="3653993"/>
            <a:ext cx="3977060" cy="663853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572450" y="2579137"/>
            <a:ext cx="3978622" cy="1074857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9215" indent="0">
              <a:buNone/>
              <a:defRPr sz="2500" b="1"/>
            </a:lvl2pPr>
            <a:lvl3pPr marL="1098429" indent="0">
              <a:buNone/>
              <a:defRPr sz="2100" b="1"/>
            </a:lvl3pPr>
            <a:lvl4pPr marL="1647644" indent="0">
              <a:buNone/>
              <a:defRPr sz="2000" b="1"/>
            </a:lvl4pPr>
            <a:lvl5pPr marL="2196860" indent="0">
              <a:buNone/>
              <a:defRPr sz="2000" b="1"/>
            </a:lvl5pPr>
            <a:lvl6pPr marL="2746072" indent="0">
              <a:buNone/>
              <a:defRPr sz="2000" b="1"/>
            </a:lvl6pPr>
            <a:lvl7pPr marL="3295288" indent="0">
              <a:buNone/>
              <a:defRPr sz="2000" b="1"/>
            </a:lvl7pPr>
            <a:lvl8pPr marL="3844502" indent="0">
              <a:buNone/>
              <a:defRPr sz="2000" b="1"/>
            </a:lvl8pPr>
            <a:lvl9pPr marL="4393717" indent="0">
              <a:buNone/>
              <a:defRPr sz="20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572450" y="3653993"/>
            <a:ext cx="3978622" cy="663853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21/02/2025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21/02/2025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21/02/2025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0061" y="458750"/>
            <a:ext cx="2961307" cy="1952353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19192" y="458750"/>
            <a:ext cx="5031879" cy="9833772"/>
          </a:xfrm>
        </p:spPr>
        <p:txBody>
          <a:bodyPr/>
          <a:lstStyle>
            <a:lvl1pPr>
              <a:defRPr sz="3800"/>
            </a:lvl1pPr>
            <a:lvl2pPr>
              <a:defRPr sz="3400"/>
            </a:lvl2pPr>
            <a:lvl3pPr>
              <a:defRPr sz="29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0061" y="2411106"/>
            <a:ext cx="2961307" cy="7881421"/>
          </a:xfrm>
        </p:spPr>
        <p:txBody>
          <a:bodyPr/>
          <a:lstStyle>
            <a:lvl1pPr marL="0" indent="0">
              <a:buNone/>
              <a:defRPr sz="1700"/>
            </a:lvl1pPr>
            <a:lvl2pPr marL="549215" indent="0">
              <a:buNone/>
              <a:defRPr sz="1400"/>
            </a:lvl2pPr>
            <a:lvl3pPr marL="1098429" indent="0">
              <a:buNone/>
              <a:defRPr sz="1200"/>
            </a:lvl3pPr>
            <a:lvl4pPr marL="1647644" indent="0">
              <a:buNone/>
              <a:defRPr sz="1100"/>
            </a:lvl4pPr>
            <a:lvl5pPr marL="2196860" indent="0">
              <a:buNone/>
              <a:defRPr sz="1100"/>
            </a:lvl5pPr>
            <a:lvl6pPr marL="2746072" indent="0">
              <a:buNone/>
              <a:defRPr sz="1100"/>
            </a:lvl6pPr>
            <a:lvl7pPr marL="3295288" indent="0">
              <a:buNone/>
              <a:defRPr sz="1100"/>
            </a:lvl7pPr>
            <a:lvl8pPr marL="3844502" indent="0">
              <a:buNone/>
              <a:defRPr sz="1100"/>
            </a:lvl8pPr>
            <a:lvl9pPr marL="4393717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21/02/2025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64287" y="8065455"/>
            <a:ext cx="5400675" cy="952173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64287" y="1029523"/>
            <a:ext cx="5400675" cy="6913245"/>
          </a:xfrm>
        </p:spPr>
        <p:txBody>
          <a:bodyPr/>
          <a:lstStyle>
            <a:lvl1pPr marL="0" indent="0">
              <a:buNone/>
              <a:defRPr sz="3800"/>
            </a:lvl1pPr>
            <a:lvl2pPr marL="549215" indent="0">
              <a:buNone/>
              <a:defRPr sz="3400"/>
            </a:lvl2pPr>
            <a:lvl3pPr marL="1098429" indent="0">
              <a:buNone/>
              <a:defRPr sz="2900"/>
            </a:lvl3pPr>
            <a:lvl4pPr marL="1647644" indent="0">
              <a:buNone/>
              <a:defRPr sz="2500"/>
            </a:lvl4pPr>
            <a:lvl5pPr marL="2196860" indent="0">
              <a:buNone/>
              <a:defRPr sz="2500"/>
            </a:lvl5pPr>
            <a:lvl6pPr marL="2746072" indent="0">
              <a:buNone/>
              <a:defRPr sz="2500"/>
            </a:lvl6pPr>
            <a:lvl7pPr marL="3295288" indent="0">
              <a:buNone/>
              <a:defRPr sz="2500"/>
            </a:lvl7pPr>
            <a:lvl8pPr marL="3844502" indent="0">
              <a:buNone/>
              <a:defRPr sz="2500"/>
            </a:lvl8pPr>
            <a:lvl9pPr marL="4393717" indent="0">
              <a:buNone/>
              <a:defRPr sz="25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64287" y="9017628"/>
            <a:ext cx="5400675" cy="1352243"/>
          </a:xfrm>
        </p:spPr>
        <p:txBody>
          <a:bodyPr/>
          <a:lstStyle>
            <a:lvl1pPr marL="0" indent="0">
              <a:buNone/>
              <a:defRPr sz="1700"/>
            </a:lvl1pPr>
            <a:lvl2pPr marL="549215" indent="0">
              <a:buNone/>
              <a:defRPr sz="1400"/>
            </a:lvl2pPr>
            <a:lvl3pPr marL="1098429" indent="0">
              <a:buNone/>
              <a:defRPr sz="1200"/>
            </a:lvl3pPr>
            <a:lvl4pPr marL="1647644" indent="0">
              <a:buNone/>
              <a:defRPr sz="1100"/>
            </a:lvl4pPr>
            <a:lvl5pPr marL="2196860" indent="0">
              <a:buNone/>
              <a:defRPr sz="1100"/>
            </a:lvl5pPr>
            <a:lvl6pPr marL="2746072" indent="0">
              <a:buNone/>
              <a:defRPr sz="1100"/>
            </a:lvl6pPr>
            <a:lvl7pPr marL="3295288" indent="0">
              <a:buNone/>
              <a:defRPr sz="1100"/>
            </a:lvl7pPr>
            <a:lvl8pPr marL="3844502" indent="0">
              <a:buNone/>
              <a:defRPr sz="1100"/>
            </a:lvl8pPr>
            <a:lvl9pPr marL="4393717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21/02/2025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21/02/2025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25817" y="461421"/>
            <a:ext cx="2025252" cy="983110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0061" y="461421"/>
            <a:ext cx="5925741" cy="983110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21/02/2025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0062" y="461418"/>
            <a:ext cx="8101013" cy="1920344"/>
          </a:xfrm>
          <a:prstGeom prst="rect">
            <a:avLst/>
          </a:prstGeom>
        </p:spPr>
        <p:txBody>
          <a:bodyPr vert="horz" lIns="109842" tIns="54921" rIns="109842" bIns="549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0062" y="2688487"/>
            <a:ext cx="8101013" cy="7604037"/>
          </a:xfrm>
          <a:prstGeom prst="rect">
            <a:avLst/>
          </a:prstGeom>
        </p:spPr>
        <p:txBody>
          <a:bodyPr vert="horz" lIns="109842" tIns="54921" rIns="109842" bIns="549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0057" y="10679260"/>
            <a:ext cx="2100262" cy="613443"/>
          </a:xfrm>
          <a:prstGeom prst="rect">
            <a:avLst/>
          </a:prstGeom>
        </p:spPr>
        <p:txBody>
          <a:bodyPr vert="horz" lIns="109842" tIns="54921" rIns="109842" bIns="54921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0EDDB-6F7D-44E2-8971-51174BDF6DBE}" type="datetimeFigureOut">
              <a:rPr lang="fr-FR" smtClean="0"/>
              <a:pPr/>
              <a:t>21/02/2025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75387" y="10679260"/>
            <a:ext cx="2850357" cy="613443"/>
          </a:xfrm>
          <a:prstGeom prst="rect">
            <a:avLst/>
          </a:prstGeom>
        </p:spPr>
        <p:txBody>
          <a:bodyPr vert="horz" lIns="109842" tIns="54921" rIns="109842" bIns="54921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0808" y="10679260"/>
            <a:ext cx="2100262" cy="613443"/>
          </a:xfrm>
          <a:prstGeom prst="rect">
            <a:avLst/>
          </a:prstGeom>
        </p:spPr>
        <p:txBody>
          <a:bodyPr vert="horz" lIns="109842" tIns="54921" rIns="109842" bIns="54921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1098429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11910" indent="-411910" algn="l" defTabSz="109842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92474" indent="-343260" algn="l" defTabSz="1098429" rtl="0" eaLnBrk="1" latinLnBrk="0" hangingPunct="1">
        <a:spcBef>
          <a:spcPct val="20000"/>
        </a:spcBef>
        <a:buFont typeface="Arial" pitchFamily="34" charset="0"/>
        <a:buChar char="–"/>
        <a:defRPr sz="3400" kern="1200">
          <a:solidFill>
            <a:schemeClr val="tx1"/>
          </a:solidFill>
          <a:latin typeface="+mn-lt"/>
          <a:ea typeface="+mn-ea"/>
          <a:cs typeface="+mn-cs"/>
        </a:defRPr>
      </a:lvl2pPr>
      <a:lvl3pPr marL="1373037" indent="-274608" algn="l" defTabSz="109842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22252" indent="-274608" algn="l" defTabSz="1098429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471465" indent="-274608" algn="l" defTabSz="1098429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020680" indent="-274608" algn="l" defTabSz="1098429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569894" indent="-274608" algn="l" defTabSz="1098429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119109" indent="-274608" algn="l" defTabSz="1098429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668324" indent="-274608" algn="l" defTabSz="1098429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84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9215" algn="l" defTabSz="10984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8429" algn="l" defTabSz="10984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47644" algn="l" defTabSz="10984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96860" algn="l" defTabSz="10984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46072" algn="l" defTabSz="10984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95288" algn="l" defTabSz="10984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44502" algn="l" defTabSz="10984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93717" algn="l" defTabSz="10984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7" Type="http://schemas.openxmlformats.org/officeDocument/2006/relationships/image" Target="../media/image78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png"/><Relationship Id="rId5" Type="http://schemas.openxmlformats.org/officeDocument/2006/relationships/image" Target="../media/image76.gif"/><Relationship Id="rId4" Type="http://schemas.openxmlformats.org/officeDocument/2006/relationships/image" Target="../media/image7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52000" y="252001"/>
            <a:ext cx="8605019" cy="11302337"/>
          </a:xfrm>
          <a:prstGeom prst="rect">
            <a:avLst/>
          </a:prstGeom>
          <a:noFill/>
        </p:spPr>
        <p:txBody>
          <a:bodyPr wrap="square" lIns="113550" tIns="56775" rIns="113550" bIns="56775" rtlCol="0">
            <a:spAutoFit/>
          </a:bodyPr>
          <a:lstStyle/>
          <a:p>
            <a:r>
              <a:rPr lang="fr-FR" sz="11900" b="1" dirty="0" smtClean="0">
                <a:latin typeface="Monotype Corsiva" pitchFamily="66" charset="0"/>
              </a:rPr>
              <a:t>Frantz </a:t>
            </a:r>
          </a:p>
          <a:p>
            <a:endParaRPr lang="fr-FR" sz="100" b="1" dirty="0" smtClean="0">
              <a:latin typeface="Monotype Corsiva" pitchFamily="66" charset="0"/>
            </a:endParaRPr>
          </a:p>
          <a:p>
            <a:endParaRPr lang="fr-FR" sz="900" b="1" dirty="0" smtClean="0">
              <a:latin typeface="Monotype Corsiva" pitchFamily="66" charset="0"/>
            </a:endParaRPr>
          </a:p>
          <a:p>
            <a:r>
              <a:rPr lang="fr-FR" sz="8900" b="1" dirty="0" smtClean="0">
                <a:latin typeface="Monotype Corsiva" pitchFamily="66" charset="0"/>
              </a:rPr>
              <a:t>       parcourt</a:t>
            </a:r>
          </a:p>
          <a:p>
            <a:endParaRPr lang="fr-FR" sz="100" b="1" dirty="0" smtClean="0">
              <a:latin typeface="Monotype Corsiva" pitchFamily="66" charset="0"/>
            </a:endParaRPr>
          </a:p>
          <a:p>
            <a:endParaRPr lang="fr-FR" sz="2400" b="1" dirty="0" smtClean="0">
              <a:latin typeface="Monotype Corsiva" pitchFamily="66" charset="0"/>
            </a:endParaRPr>
          </a:p>
          <a:p>
            <a:endParaRPr lang="fr-FR" sz="100" b="1" dirty="0" smtClean="0">
              <a:latin typeface="Monotype Corsiva" pitchFamily="66" charset="0"/>
            </a:endParaRPr>
          </a:p>
          <a:p>
            <a:endParaRPr lang="fr-FR" sz="200" b="1" dirty="0" smtClean="0">
              <a:latin typeface="Monotype Corsiva" pitchFamily="66" charset="0"/>
            </a:endParaRPr>
          </a:p>
          <a:p>
            <a:endParaRPr lang="fr-FR" sz="100" b="1" dirty="0" smtClean="0">
              <a:latin typeface="Monotype Corsiva" pitchFamily="66" charset="0"/>
            </a:endParaRPr>
          </a:p>
          <a:p>
            <a:r>
              <a:rPr lang="fr-FR" sz="4000" b="1" dirty="0" smtClean="0">
                <a:latin typeface="Monotype Corsiva" pitchFamily="66" charset="0"/>
              </a:rPr>
              <a:t> </a:t>
            </a:r>
            <a:r>
              <a:rPr lang="fr-FR" sz="14300" b="1" dirty="0" smtClean="0">
                <a:latin typeface="Monotype Corsiva" pitchFamily="66" charset="0"/>
              </a:rPr>
              <a:t>l'alsace </a:t>
            </a:r>
            <a:r>
              <a:rPr lang="fr-FR" sz="8800" b="1" dirty="0" smtClean="0">
                <a:latin typeface="Monotype Corsiva" pitchFamily="66" charset="0"/>
              </a:rPr>
              <a:t>du nord </a:t>
            </a:r>
            <a:r>
              <a:rPr lang="fr-FR" sz="14300" b="1" dirty="0" smtClean="0">
                <a:latin typeface="Monotype Corsiva" pitchFamily="66" charset="0"/>
              </a:rPr>
              <a:t> </a:t>
            </a:r>
            <a:endParaRPr lang="fr-FR" sz="14300" b="1" dirty="0" smtClean="0">
              <a:latin typeface="Monotype Corsiva" pitchFamily="66" charset="0"/>
            </a:endParaRPr>
          </a:p>
          <a:p>
            <a:r>
              <a:rPr lang="fr-FR" sz="14300" b="1" dirty="0" smtClean="0">
                <a:latin typeface="Monotype Corsiva" pitchFamily="66" charset="0"/>
              </a:rPr>
              <a:t>      </a:t>
            </a:r>
          </a:p>
          <a:p>
            <a:r>
              <a:rPr lang="fr-FR" sz="9900" b="1" dirty="0" smtClean="0">
                <a:latin typeface="Monotype Corsiva" pitchFamily="66" charset="0"/>
              </a:rPr>
              <a:t> </a:t>
            </a:r>
            <a:r>
              <a:rPr lang="fr-FR" sz="11900" b="1" dirty="0" smtClean="0">
                <a:latin typeface="Monotype Corsiva" pitchFamily="66" charset="0"/>
              </a:rPr>
              <a:t>  </a:t>
            </a:r>
            <a:r>
              <a:rPr lang="fr-FR" sz="8000" b="1" dirty="0" smtClean="0">
                <a:latin typeface="Monotype Corsiva" pitchFamily="66" charset="0"/>
              </a:rPr>
              <a:t> </a:t>
            </a:r>
          </a:p>
          <a:p>
            <a:r>
              <a:rPr lang="fr-FR" sz="75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Monotype Corsiva" pitchFamily="66" charset="0"/>
              </a:rPr>
              <a:t>avec un  drone</a:t>
            </a:r>
            <a:endParaRPr lang="fr-FR" sz="17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4100" y="6624000"/>
            <a:ext cx="7579299" cy="1730486"/>
          </a:xfrm>
          <a:prstGeom prst="rect">
            <a:avLst/>
          </a:prstGeom>
          <a:noFill/>
        </p:spPr>
        <p:txBody>
          <a:bodyPr wrap="square" lIns="113550" tIns="56775" rIns="113550" bIns="56775">
            <a:spAutoFit/>
          </a:bodyPr>
          <a:lstStyle/>
          <a:p>
            <a:pPr algn="ctr"/>
            <a:r>
              <a:rPr lang="fr-FR" sz="3500" b="1" dirty="0" smtClean="0">
                <a:solidFill>
                  <a:schemeClr val="bg1"/>
                </a:solidFill>
                <a:latin typeface="Chiller" pitchFamily="82" charset="0"/>
              </a:rPr>
              <a:t>La photographie ne peut pas changer le monde, </a:t>
            </a:r>
          </a:p>
          <a:p>
            <a:pPr algn="ctr"/>
            <a:r>
              <a:rPr lang="fr-FR" sz="3500" b="1" dirty="0" smtClean="0">
                <a:solidFill>
                  <a:schemeClr val="bg1"/>
                </a:solidFill>
                <a:latin typeface="Chiller" pitchFamily="82" charset="0"/>
              </a:rPr>
              <a:t>mais elle peut montrer le monde, surtout quand le monde est en train de changer</a:t>
            </a:r>
            <a:endParaRPr lang="fr-FR" sz="35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4" name="Heptagone 3"/>
          <p:cNvSpPr>
            <a:spLocks noChangeAspect="1"/>
          </p:cNvSpPr>
          <p:nvPr/>
        </p:nvSpPr>
        <p:spPr>
          <a:xfrm>
            <a:off x="7668914" y="10081517"/>
            <a:ext cx="972000" cy="1097420"/>
          </a:xfrm>
          <a:prstGeom prst="heptagon">
            <a:avLst/>
          </a:prstGeom>
          <a:solidFill>
            <a:schemeClr val="accent6">
              <a:alpha val="12000"/>
            </a:schemeClr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3550" tIns="56775" rIns="113550" bIns="56775" rtlCol="0" anchor="ctr"/>
          <a:lstStyle/>
          <a:p>
            <a:pPr algn="ctr"/>
            <a:r>
              <a:rPr lang="fr-FR" sz="5000" b="1" dirty="0" smtClean="0">
                <a:solidFill>
                  <a:srgbClr val="FFFF00"/>
                </a:solidFill>
                <a:latin typeface="Bernard MT Condensed" pitchFamily="18" charset="0"/>
              </a:rPr>
              <a:t>21</a:t>
            </a:r>
            <a:endParaRPr lang="fr-FR" sz="5000" b="1" dirty="0">
              <a:solidFill>
                <a:srgbClr val="FFFF00"/>
              </a:solidFill>
              <a:latin typeface="Bernard MT Condensed" pitchFamily="18" charset="0"/>
            </a:endParaRPr>
          </a:p>
        </p:txBody>
      </p:sp>
      <p:pic>
        <p:nvPicPr>
          <p:cNvPr id="5" name="Image 4" descr="ddrone_flying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03825" y="936503"/>
            <a:ext cx="1657972" cy="933419"/>
          </a:xfrm>
          <a:prstGeom prst="rect">
            <a:avLst/>
          </a:prstGeom>
        </p:spPr>
      </p:pic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16586" y="8569349"/>
            <a:ext cx="1196724" cy="1440132"/>
          </a:xfrm>
          <a:prstGeom prst="rect">
            <a:avLst/>
          </a:prstGeom>
        </p:spPr>
      </p:pic>
      <p:pic>
        <p:nvPicPr>
          <p:cNvPr id="9" name="Sergey Grischuk 18  A collection of the BEST melodies 2023.wav">
            <a:hlinkClick r:id="" action="ppaction://media"/>
          </p:cNvPr>
          <p:cNvPicPr>
            <a:picLocks noRot="1" noChangeAspect="1"/>
          </p:cNvPicPr>
          <p:nvPr>
            <a:wavAudioFile r:embed="rId1" name="Sergey Grischuk 18  A collection of the BEST melodies 2023.wav"/>
          </p:nvPr>
        </p:nvPicPr>
        <p:blipFill>
          <a:blip r:embed="rId6" cstate="print"/>
          <a:stretch>
            <a:fillRect/>
          </a:stretch>
        </p:blipFill>
        <p:spPr>
          <a:xfrm>
            <a:off x="6732811" y="3744814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" grpId="0"/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47413" y="10189828"/>
            <a:ext cx="2511968" cy="119783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3884390" y="10421414"/>
            <a:ext cx="2402512" cy="988054"/>
          </a:xfrm>
          <a:prstGeom prst="rect">
            <a:avLst/>
          </a:prstGeom>
          <a:noFill/>
        </p:spPr>
        <p:txBody>
          <a:bodyPr wrap="none" lIns="140301" tIns="70149" rIns="140301" bIns="70149" rtlCol="0">
            <a:spAutoFit/>
          </a:bodyPr>
          <a:lstStyle/>
          <a:p>
            <a:r>
              <a:rPr lang="fr-FR" sz="5500" b="1" dirty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Création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4572570" y="6841157"/>
            <a:ext cx="2346408" cy="988054"/>
          </a:xfrm>
          <a:prstGeom prst="rect">
            <a:avLst/>
          </a:prstGeom>
          <a:noFill/>
        </p:spPr>
        <p:txBody>
          <a:bodyPr wrap="none" lIns="140301" tIns="70149" rIns="140301" bIns="70149" rtlCol="0">
            <a:spAutoFit/>
          </a:bodyPr>
          <a:lstStyle/>
          <a:p>
            <a:r>
              <a:rPr lang="fr-FR" sz="55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Internet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836000" y="3168749"/>
            <a:ext cx="4896666" cy="1834439"/>
          </a:xfrm>
          <a:prstGeom prst="rect">
            <a:avLst/>
          </a:prstGeom>
          <a:noFill/>
        </p:spPr>
        <p:txBody>
          <a:bodyPr wrap="square" lIns="140301" tIns="70149" rIns="140301" bIns="70149" rtlCol="0">
            <a:spAutoFit/>
          </a:bodyPr>
          <a:lstStyle/>
          <a:p>
            <a:pPr algn="ctr"/>
            <a:r>
              <a:rPr lang="en-US" sz="55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Sergey    </a:t>
            </a:r>
            <a:r>
              <a:rPr lang="en-US" sz="5500" b="1" dirty="0" err="1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Grischuk</a:t>
            </a:r>
            <a:r>
              <a:rPr lang="en-US" sz="55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 </a:t>
            </a:r>
          </a:p>
          <a:p>
            <a:pPr algn="ctr"/>
            <a:r>
              <a:rPr lang="en-US" sz="55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Best    melodies </a:t>
            </a:r>
            <a:endParaRPr lang="fr-FR" sz="5500" b="1" dirty="0">
              <a:ln w="19050">
                <a:noFill/>
              </a:ln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6" name="Étoile à 12 branches 5"/>
          <p:cNvSpPr>
            <a:spLocks/>
          </p:cNvSpPr>
          <p:nvPr/>
        </p:nvSpPr>
        <p:spPr>
          <a:xfrm>
            <a:off x="462669" y="360001"/>
            <a:ext cx="1691435" cy="926348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0301" tIns="70149" rIns="140301" bIns="70149" rtlCol="0" anchor="ctr"/>
          <a:lstStyle/>
          <a:p>
            <a:pPr algn="ctr"/>
            <a:r>
              <a:rPr lang="fr-FR" sz="1700" dirty="0" smtClean="0">
                <a:solidFill>
                  <a:srgbClr val="FF0000"/>
                </a:solidFill>
                <a:latin typeface="Rockwell" pitchFamily="18" charset="0"/>
              </a:rPr>
              <a:t>2376</a:t>
            </a:r>
            <a:endParaRPr lang="fr-FR" sz="17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756146" y="5761037"/>
            <a:ext cx="1402238" cy="434056"/>
          </a:xfrm>
          <a:prstGeom prst="rect">
            <a:avLst/>
          </a:prstGeom>
          <a:noFill/>
        </p:spPr>
        <p:txBody>
          <a:bodyPr wrap="none" lIns="140301" tIns="70149" rIns="140301" bIns="70149" rtlCol="0">
            <a:spAutoFit/>
          </a:bodyPr>
          <a:lstStyle/>
          <a:p>
            <a:r>
              <a:rPr lang="fr-FR" sz="1900" b="1" dirty="0" smtClean="0">
                <a:solidFill>
                  <a:srgbClr val="FF0000"/>
                </a:solidFill>
              </a:rPr>
              <a:t>14.02.2025</a:t>
            </a:r>
            <a:endParaRPr lang="fr-FR" sz="1900" b="1" dirty="0">
              <a:solidFill>
                <a:srgbClr val="FF0000"/>
              </a:solidFill>
            </a:endParaRPr>
          </a:p>
        </p:txBody>
      </p:sp>
      <p:pic>
        <p:nvPicPr>
          <p:cNvPr id="9" name="Image 8" descr="dphantomfly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99043" y="0"/>
            <a:ext cx="2368530" cy="2400220"/>
          </a:xfrm>
          <a:prstGeom prst="rect">
            <a:avLst/>
          </a:prstGeom>
        </p:spPr>
      </p:pic>
      <p:pic>
        <p:nvPicPr>
          <p:cNvPr id="10" name="Image 9" descr="x1pxoywqu4sjf7merrxvdyzkitz9bv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16386" y="1080518"/>
            <a:ext cx="1421118" cy="1044485"/>
          </a:xfrm>
          <a:prstGeom prst="rect">
            <a:avLst/>
          </a:prstGeom>
        </p:spPr>
      </p:pic>
      <p:pic>
        <p:nvPicPr>
          <p:cNvPr id="12" name="Image 11" descr="photographe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-360000" flipH="1">
            <a:off x="1493578" y="6062106"/>
            <a:ext cx="1721534" cy="1800000"/>
          </a:xfrm>
          <a:prstGeom prst="rect">
            <a:avLst/>
          </a:prstGeom>
        </p:spPr>
      </p:pic>
      <p:pic>
        <p:nvPicPr>
          <p:cNvPr id="13" name="Image 12" descr="0a0000024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308876" y="2952725"/>
            <a:ext cx="1219037" cy="2160000"/>
          </a:xfrm>
          <a:prstGeom prst="rect">
            <a:avLst/>
          </a:prstGeom>
        </p:spPr>
      </p:pic>
      <p:pic>
        <p:nvPicPr>
          <p:cNvPr id="14" name="Image 13" descr="0a0000024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6002" y="2952000"/>
            <a:ext cx="1219037" cy="21600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animBg="1"/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1597</TotalTime>
  <Words>46</Words>
  <Application>Microsoft Office PowerPoint</Application>
  <PresentationFormat>Personnalisé</PresentationFormat>
  <Paragraphs>22</Paragraphs>
  <Slides>70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70</vt:i4>
      </vt:variant>
    </vt:vector>
  </HeadingPairs>
  <TitlesOfParts>
    <vt:vector size="71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142</cp:revision>
  <dcterms:created xsi:type="dcterms:W3CDTF">2020-10-25T22:03:58Z</dcterms:created>
  <dcterms:modified xsi:type="dcterms:W3CDTF">2025-02-21T20:33:09Z</dcterms:modified>
</cp:coreProperties>
</file>