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95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3" r:id="rId53"/>
    <p:sldId id="314" r:id="rId54"/>
    <p:sldId id="316" r:id="rId55"/>
    <p:sldId id="317" r:id="rId56"/>
    <p:sldId id="318" r:id="rId57"/>
    <p:sldId id="319" r:id="rId58"/>
    <p:sldId id="320" r:id="rId59"/>
    <p:sldId id="315" r:id="rId60"/>
    <p:sldId id="259" r:id="rId61"/>
  </p:sldIdLst>
  <p:sldSz cx="9001125" cy="11522075"/>
  <p:notesSz cx="6858000" cy="9144000"/>
  <p:defaultTextStyle>
    <a:defPPr>
      <a:defRPr lang="fr-FR"/>
    </a:defPPr>
    <a:lvl1pPr marL="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15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429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644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860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07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288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502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717" algn="l" defTabSz="109842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WK7h2sdkFjMDtfCt7L2UA==" hashData="EOYRxSJtCByfa83sMqXTbf+By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62" autoAdjust="0"/>
    <p:restoredTop sz="94660"/>
  </p:normalViewPr>
  <p:slideViewPr>
    <p:cSldViewPr>
      <p:cViewPr varScale="1">
        <p:scale>
          <a:sx n="54" d="100"/>
          <a:sy n="54" d="100"/>
        </p:scale>
        <p:origin x="-2203" y="-96"/>
      </p:cViewPr>
      <p:guideLst>
        <p:guide orient="horz" pos="3630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5087" y="3579317"/>
            <a:ext cx="7650957" cy="246977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172" y="6529174"/>
            <a:ext cx="6300787" cy="2944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030" y="7404005"/>
            <a:ext cx="7650957" cy="2288411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1030" y="4883550"/>
            <a:ext cx="7650957" cy="2520453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492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4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6476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0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2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5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71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060" y="2688487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5574" y="2688487"/>
            <a:ext cx="3975497" cy="760403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57" y="2579137"/>
            <a:ext cx="3977060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057" y="3653993"/>
            <a:ext cx="3977060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2450" y="2579137"/>
            <a:ext cx="3978622" cy="107485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15" indent="0">
              <a:buNone/>
              <a:defRPr sz="2500" b="1"/>
            </a:lvl2pPr>
            <a:lvl3pPr marL="1098429" indent="0">
              <a:buNone/>
              <a:defRPr sz="2100" b="1"/>
            </a:lvl3pPr>
            <a:lvl4pPr marL="1647644" indent="0">
              <a:buNone/>
              <a:defRPr sz="2000" b="1"/>
            </a:lvl4pPr>
            <a:lvl5pPr marL="2196860" indent="0">
              <a:buNone/>
              <a:defRPr sz="2000" b="1"/>
            </a:lvl5pPr>
            <a:lvl6pPr marL="2746072" indent="0">
              <a:buNone/>
              <a:defRPr sz="2000" b="1"/>
            </a:lvl6pPr>
            <a:lvl7pPr marL="3295288" indent="0">
              <a:buNone/>
              <a:defRPr sz="2000" b="1"/>
            </a:lvl7pPr>
            <a:lvl8pPr marL="3844502" indent="0">
              <a:buNone/>
              <a:defRPr sz="2000" b="1"/>
            </a:lvl8pPr>
            <a:lvl9pPr marL="4393717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2450" y="3653993"/>
            <a:ext cx="3978622" cy="663853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0061" y="458750"/>
            <a:ext cx="2961307" cy="195235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192" y="458750"/>
            <a:ext cx="5031879" cy="9833772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0061" y="2411106"/>
            <a:ext cx="2961307" cy="7881421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287" y="8065455"/>
            <a:ext cx="5400675" cy="952173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287" y="1029523"/>
            <a:ext cx="5400675" cy="6913245"/>
          </a:xfrm>
        </p:spPr>
        <p:txBody>
          <a:bodyPr/>
          <a:lstStyle>
            <a:lvl1pPr marL="0" indent="0">
              <a:buNone/>
              <a:defRPr sz="3800"/>
            </a:lvl1pPr>
            <a:lvl2pPr marL="549215" indent="0">
              <a:buNone/>
              <a:defRPr sz="3400"/>
            </a:lvl2pPr>
            <a:lvl3pPr marL="1098429" indent="0">
              <a:buNone/>
              <a:defRPr sz="2900"/>
            </a:lvl3pPr>
            <a:lvl4pPr marL="1647644" indent="0">
              <a:buNone/>
              <a:defRPr sz="2500"/>
            </a:lvl4pPr>
            <a:lvl5pPr marL="2196860" indent="0">
              <a:buNone/>
              <a:defRPr sz="2500"/>
            </a:lvl5pPr>
            <a:lvl6pPr marL="2746072" indent="0">
              <a:buNone/>
              <a:defRPr sz="2500"/>
            </a:lvl6pPr>
            <a:lvl7pPr marL="3295288" indent="0">
              <a:buNone/>
              <a:defRPr sz="2500"/>
            </a:lvl7pPr>
            <a:lvl8pPr marL="3844502" indent="0">
              <a:buNone/>
              <a:defRPr sz="2500"/>
            </a:lvl8pPr>
            <a:lvl9pPr marL="4393717" indent="0">
              <a:buNone/>
              <a:defRPr sz="25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287" y="9017628"/>
            <a:ext cx="5400675" cy="1352243"/>
          </a:xfrm>
        </p:spPr>
        <p:txBody>
          <a:bodyPr/>
          <a:lstStyle>
            <a:lvl1pPr marL="0" indent="0">
              <a:buNone/>
              <a:defRPr sz="1700"/>
            </a:lvl1pPr>
            <a:lvl2pPr marL="549215" indent="0">
              <a:buNone/>
              <a:defRPr sz="1400"/>
            </a:lvl2pPr>
            <a:lvl3pPr marL="1098429" indent="0">
              <a:buNone/>
              <a:defRPr sz="1200"/>
            </a:lvl3pPr>
            <a:lvl4pPr marL="1647644" indent="0">
              <a:buNone/>
              <a:defRPr sz="1100"/>
            </a:lvl4pPr>
            <a:lvl5pPr marL="2196860" indent="0">
              <a:buNone/>
              <a:defRPr sz="1100"/>
            </a:lvl5pPr>
            <a:lvl6pPr marL="2746072" indent="0">
              <a:buNone/>
              <a:defRPr sz="1100"/>
            </a:lvl6pPr>
            <a:lvl7pPr marL="3295288" indent="0">
              <a:buNone/>
              <a:defRPr sz="1100"/>
            </a:lvl7pPr>
            <a:lvl8pPr marL="3844502" indent="0">
              <a:buNone/>
              <a:defRPr sz="1100"/>
            </a:lvl8pPr>
            <a:lvl9pPr marL="439371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817" y="461421"/>
            <a:ext cx="2025252" cy="983110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061" y="461421"/>
            <a:ext cx="5925741" cy="983110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062" y="461418"/>
            <a:ext cx="8101013" cy="1920344"/>
          </a:xfrm>
          <a:prstGeom prst="rect">
            <a:avLst/>
          </a:prstGeom>
        </p:spPr>
        <p:txBody>
          <a:bodyPr vert="horz" lIns="109842" tIns="54921" rIns="109842" bIns="549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62" y="2688487"/>
            <a:ext cx="8101013" cy="7604037"/>
          </a:xfrm>
          <a:prstGeom prst="rect">
            <a:avLst/>
          </a:prstGeom>
        </p:spPr>
        <p:txBody>
          <a:bodyPr vert="horz" lIns="109842" tIns="54921" rIns="109842" bIns="549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0057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0EDDB-6F7D-44E2-8971-51174BDF6DBE}" type="datetimeFigureOut">
              <a:rPr lang="fr-FR" smtClean="0"/>
              <a:pPr/>
              <a:t>21/02/2025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5387" y="10679260"/>
            <a:ext cx="2850357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0808" y="10679260"/>
            <a:ext cx="2100262" cy="613443"/>
          </a:xfrm>
          <a:prstGeom prst="rect">
            <a:avLst/>
          </a:prstGeom>
        </p:spPr>
        <p:txBody>
          <a:bodyPr vert="horz" lIns="109842" tIns="54921" rIns="109842" bIns="5492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450D-535E-4312-814D-DB201727B6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842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10" indent="-411910" algn="l" defTabSz="109842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74" indent="-343260" algn="l" defTabSz="1098429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037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252" indent="-274608" algn="l" defTabSz="109842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465" indent="-274608" algn="l" defTabSz="1098429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680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89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109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324" indent="-274608" algn="l" defTabSz="10984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15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429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644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860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07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288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502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717" algn="l" defTabSz="109842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8000" y="252001"/>
            <a:ext cx="8605019" cy="11302337"/>
          </a:xfrm>
          <a:prstGeom prst="rect">
            <a:avLst/>
          </a:prstGeom>
          <a:noFill/>
        </p:spPr>
        <p:txBody>
          <a:bodyPr wrap="square" lIns="113550" tIns="56775" rIns="113550" bIns="56775" rtlCol="0">
            <a:spAutoFit/>
          </a:bodyPr>
          <a:lstStyle/>
          <a:p>
            <a:r>
              <a:rPr lang="fr-FR" sz="11900" b="1" dirty="0" smtClean="0">
                <a:latin typeface="Monotype Corsiva" pitchFamily="66" charset="0"/>
              </a:rPr>
              <a:t>Frantz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900" b="1" dirty="0" smtClean="0">
              <a:latin typeface="Monotype Corsiva" pitchFamily="66" charset="0"/>
            </a:endParaRPr>
          </a:p>
          <a:p>
            <a:r>
              <a:rPr lang="fr-FR" sz="8900" b="1" dirty="0" smtClean="0">
                <a:latin typeface="Monotype Corsiva" pitchFamily="66" charset="0"/>
              </a:rPr>
              <a:t>       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4000" b="1" dirty="0" smtClean="0">
                <a:latin typeface="Monotype Corsiva" pitchFamily="66" charset="0"/>
              </a:rPr>
              <a:t> </a:t>
            </a:r>
            <a:r>
              <a:rPr lang="fr-FR" sz="14300" b="1" dirty="0" smtClean="0">
                <a:latin typeface="Monotype Corsiva" pitchFamily="66" charset="0"/>
              </a:rPr>
              <a:t>l'alsace </a:t>
            </a:r>
            <a:r>
              <a:rPr lang="fr-FR" sz="14300" b="1" dirty="0" smtClean="0">
                <a:latin typeface="Monotype Corsiva" pitchFamily="66" charset="0"/>
              </a:rPr>
              <a:t> </a:t>
            </a:r>
            <a:r>
              <a:rPr lang="fr-FR" sz="7200" b="1" dirty="0" smtClean="0">
                <a:latin typeface="Monotype Corsiva" pitchFamily="66" charset="0"/>
              </a:rPr>
              <a:t>du  nord</a:t>
            </a:r>
            <a:endParaRPr lang="fr-FR" sz="14300" b="1" dirty="0" smtClean="0">
              <a:latin typeface="Monotype Corsiva" pitchFamily="66" charset="0"/>
            </a:endParaRPr>
          </a:p>
          <a:p>
            <a:r>
              <a:rPr lang="fr-FR" sz="14300" b="1" dirty="0" smtClean="0">
                <a:latin typeface="Monotype Corsiva" pitchFamily="66" charset="0"/>
              </a:rPr>
              <a:t>      </a:t>
            </a:r>
          </a:p>
          <a:p>
            <a:r>
              <a:rPr lang="fr-FR" sz="9900" b="1" dirty="0" smtClean="0">
                <a:latin typeface="Monotype Corsiva" pitchFamily="66" charset="0"/>
              </a:rPr>
              <a:t> </a:t>
            </a:r>
            <a:r>
              <a:rPr lang="fr-FR" sz="11900" b="1" dirty="0" smtClean="0">
                <a:latin typeface="Monotype Corsiva" pitchFamily="66" charset="0"/>
              </a:rPr>
              <a:t>  </a:t>
            </a:r>
            <a:r>
              <a:rPr lang="fr-FR" sz="8000" b="1" dirty="0" smtClean="0">
                <a:latin typeface="Monotype Corsiva" pitchFamily="66" charset="0"/>
              </a:rPr>
              <a:t> </a:t>
            </a:r>
          </a:p>
          <a:p>
            <a:r>
              <a:rPr lang="fr-FR" sz="75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Monotype Corsiva" pitchFamily="66" charset="0"/>
              </a:rPr>
              <a:t>avec un  drone</a:t>
            </a:r>
            <a:endParaRPr lang="fr-FR" sz="17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100" y="8352000"/>
            <a:ext cx="7579299" cy="1730486"/>
          </a:xfrm>
          <a:prstGeom prst="rect">
            <a:avLst/>
          </a:prstGeom>
          <a:noFill/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</a:t>
            </a:r>
          </a:p>
          <a:p>
            <a:pPr algn="ctr"/>
            <a:r>
              <a:rPr lang="fr-FR" sz="3500" b="1" dirty="0" smtClean="0">
                <a:solidFill>
                  <a:schemeClr val="bg1"/>
                </a:solidFill>
                <a:latin typeface="Chiller" pitchFamily="82" charset="0"/>
              </a:rPr>
              <a:t>mais elle peut montrer le monde, surtout quand le monde est en train de changer</a:t>
            </a:r>
            <a:endParaRPr lang="fr-FR" sz="35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4" name="Heptagone 3"/>
          <p:cNvSpPr>
            <a:spLocks noChangeAspect="1"/>
          </p:cNvSpPr>
          <p:nvPr/>
        </p:nvSpPr>
        <p:spPr>
          <a:xfrm>
            <a:off x="7668914" y="10081517"/>
            <a:ext cx="972000" cy="109742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5000" b="1" dirty="0" smtClean="0">
                <a:solidFill>
                  <a:srgbClr val="FFFF00"/>
                </a:solidFill>
                <a:latin typeface="Bernard MT Condensed" pitchFamily="18" charset="0"/>
              </a:rPr>
              <a:t>17</a:t>
            </a:r>
            <a:endParaRPr lang="fr-FR" sz="5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03825" y="936503"/>
            <a:ext cx="1657972" cy="933419"/>
          </a:xfrm>
          <a:prstGeom prst="rect">
            <a:avLst/>
          </a:prstGeom>
        </p:spPr>
      </p:pic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706" y="6553125"/>
            <a:ext cx="1196724" cy="1440132"/>
          </a:xfrm>
          <a:prstGeom prst="rect">
            <a:avLst/>
          </a:prstGeom>
        </p:spPr>
      </p:pic>
      <p:pic>
        <p:nvPicPr>
          <p:cNvPr id="7" name="Sergey Grischuk  - Belles mélodies hivernales-21.wav">
            <a:hlinkClick r:id="" action="ppaction://media"/>
          </p:cNvPr>
          <p:cNvPicPr>
            <a:picLocks noRot="1" noChangeAspect="1"/>
          </p:cNvPicPr>
          <p:nvPr>
            <a:wavAudioFile r:embed="rId1" name="Sergey Grischuk  - Belles mélodies hivernales-21.wav"/>
          </p:nvPr>
        </p:nvPicPr>
        <p:blipFill>
          <a:blip r:embed="rId6" cstate="print"/>
          <a:stretch>
            <a:fillRect/>
          </a:stretch>
        </p:blipFill>
        <p:spPr>
          <a:xfrm>
            <a:off x="7308874" y="29527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413" y="10189828"/>
            <a:ext cx="2511968" cy="11978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3884390" y="10421414"/>
            <a:ext cx="2402512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572570" y="6841157"/>
            <a:ext cx="2346408" cy="988054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36000" y="3168749"/>
            <a:ext cx="4896666" cy="1834439"/>
          </a:xfrm>
          <a:prstGeom prst="rect">
            <a:avLst/>
          </a:prstGeom>
          <a:noFill/>
        </p:spPr>
        <p:txBody>
          <a:bodyPr wrap="square" lIns="140301" tIns="70149" rIns="140301" bIns="70149" rtlCol="0">
            <a:spAutoFit/>
          </a:bodyPr>
          <a:lstStyle/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  </a:t>
            </a:r>
            <a:r>
              <a:rPr lang="en-US" sz="55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55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  melodies </a:t>
            </a:r>
            <a:endParaRPr lang="fr-FR" sz="55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Étoile à 12 branches 5"/>
          <p:cNvSpPr>
            <a:spLocks/>
          </p:cNvSpPr>
          <p:nvPr/>
        </p:nvSpPr>
        <p:spPr>
          <a:xfrm>
            <a:off x="462669" y="360001"/>
            <a:ext cx="1691435" cy="92634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01" tIns="70149" rIns="140301" bIns="70149" rtlCol="0" anchor="ctr"/>
          <a:lstStyle/>
          <a:p>
            <a:pPr algn="ctr"/>
            <a:r>
              <a:rPr lang="fr-FR" sz="1700" dirty="0" smtClean="0">
                <a:solidFill>
                  <a:srgbClr val="FF0000"/>
                </a:solidFill>
                <a:latin typeface="Rockwell" pitchFamily="18" charset="0"/>
              </a:rPr>
              <a:t>2375</a:t>
            </a:r>
            <a:endParaRPr lang="fr-FR" sz="17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56146" y="5761037"/>
            <a:ext cx="1402238" cy="434056"/>
          </a:xfrm>
          <a:prstGeom prst="rect">
            <a:avLst/>
          </a:prstGeom>
          <a:noFill/>
        </p:spPr>
        <p:txBody>
          <a:bodyPr wrap="none" lIns="140301" tIns="70149" rIns="140301" bIns="70149" rtlCol="0">
            <a:spAutoFit/>
          </a:bodyPr>
          <a:lstStyle/>
          <a:p>
            <a:r>
              <a:rPr lang="fr-FR" sz="1900" b="1" dirty="0" smtClean="0">
                <a:solidFill>
                  <a:srgbClr val="FF0000"/>
                </a:solidFill>
              </a:rPr>
              <a:t>14.02.2025</a:t>
            </a:r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9" name="Image 8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9043" y="0"/>
            <a:ext cx="2368530" cy="2400220"/>
          </a:xfrm>
          <a:prstGeom prst="rect">
            <a:avLst/>
          </a:prstGeom>
        </p:spPr>
      </p:pic>
      <p:pic>
        <p:nvPicPr>
          <p:cNvPr id="10" name="Image 9" descr="x1pxoywqu4sjf7merrxvdyzkitz9b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6386" y="1080518"/>
            <a:ext cx="1421118" cy="1044485"/>
          </a:xfrm>
          <a:prstGeom prst="rect">
            <a:avLst/>
          </a:prstGeom>
        </p:spPr>
      </p:pic>
      <p:pic>
        <p:nvPicPr>
          <p:cNvPr id="12" name="Image 11" descr="photograph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360000" flipH="1">
            <a:off x="1493578" y="6062106"/>
            <a:ext cx="1721534" cy="1800000"/>
          </a:xfrm>
          <a:prstGeom prst="rect">
            <a:avLst/>
          </a:prstGeom>
        </p:spPr>
      </p:pic>
      <p:pic>
        <p:nvPicPr>
          <p:cNvPr id="13" name="Image 12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876" y="2952725"/>
            <a:ext cx="1219037" cy="2160000"/>
          </a:xfrm>
          <a:prstGeom prst="rect">
            <a:avLst/>
          </a:prstGeom>
        </p:spPr>
      </p:pic>
      <p:pic>
        <p:nvPicPr>
          <p:cNvPr id="14" name="Image 13" descr="0a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002" y="2952000"/>
            <a:ext cx="1219037" cy="216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46</Words>
  <Application>Microsoft Office PowerPoint</Application>
  <PresentationFormat>Personnalisé</PresentationFormat>
  <Paragraphs>22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148</cp:revision>
  <dcterms:created xsi:type="dcterms:W3CDTF">2020-10-25T22:03:58Z</dcterms:created>
  <dcterms:modified xsi:type="dcterms:W3CDTF">2025-02-21T20:22:00Z</dcterms:modified>
</cp:coreProperties>
</file>