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55"/>
  </p:notesMasterIdLst>
  <p:sldIdLst>
    <p:sldId id="481" r:id="rId3"/>
    <p:sldId id="482" r:id="rId4"/>
    <p:sldId id="483" r:id="rId5"/>
    <p:sldId id="484" r:id="rId6"/>
    <p:sldId id="485" r:id="rId7"/>
    <p:sldId id="486" r:id="rId8"/>
    <p:sldId id="487" r:id="rId9"/>
    <p:sldId id="488" r:id="rId10"/>
    <p:sldId id="489" r:id="rId11"/>
    <p:sldId id="490" r:id="rId12"/>
    <p:sldId id="491" r:id="rId13"/>
    <p:sldId id="492" r:id="rId14"/>
    <p:sldId id="493" r:id="rId15"/>
    <p:sldId id="494" r:id="rId16"/>
    <p:sldId id="495" r:id="rId17"/>
    <p:sldId id="496" r:id="rId18"/>
    <p:sldId id="497" r:id="rId19"/>
    <p:sldId id="498" r:id="rId20"/>
    <p:sldId id="499" r:id="rId21"/>
    <p:sldId id="500" r:id="rId22"/>
    <p:sldId id="501" r:id="rId23"/>
    <p:sldId id="502" r:id="rId24"/>
    <p:sldId id="503" r:id="rId25"/>
    <p:sldId id="504" r:id="rId26"/>
    <p:sldId id="505" r:id="rId27"/>
    <p:sldId id="506" r:id="rId28"/>
    <p:sldId id="507" r:id="rId29"/>
    <p:sldId id="508" r:id="rId30"/>
    <p:sldId id="509" r:id="rId31"/>
    <p:sldId id="510" r:id="rId32"/>
    <p:sldId id="511" r:id="rId33"/>
    <p:sldId id="512" r:id="rId34"/>
    <p:sldId id="513" r:id="rId35"/>
    <p:sldId id="514" r:id="rId36"/>
    <p:sldId id="515" r:id="rId37"/>
    <p:sldId id="516" r:id="rId38"/>
    <p:sldId id="517" r:id="rId39"/>
    <p:sldId id="518" r:id="rId40"/>
    <p:sldId id="519" r:id="rId41"/>
    <p:sldId id="520" r:id="rId42"/>
    <p:sldId id="521" r:id="rId43"/>
    <p:sldId id="522" r:id="rId44"/>
    <p:sldId id="523" r:id="rId45"/>
    <p:sldId id="524" r:id="rId46"/>
    <p:sldId id="529" r:id="rId47"/>
    <p:sldId id="530" r:id="rId48"/>
    <p:sldId id="531" r:id="rId49"/>
    <p:sldId id="525" r:id="rId50"/>
    <p:sldId id="528" r:id="rId51"/>
    <p:sldId id="527" r:id="rId52"/>
    <p:sldId id="526" r:id="rId53"/>
    <p:sldId id="426" r:id="rId54"/>
  </p:sldIdLst>
  <p:sldSz cx="8640763" cy="576103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PMcXb3YfiqidKSER9RBgA==" hashData="Czn7sSspZTYDxuzpqpGANL4ARA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46" autoAdjust="0"/>
    <p:restoredTop sz="94660"/>
  </p:normalViewPr>
  <p:slideViewPr>
    <p:cSldViewPr>
      <p:cViewPr varScale="1">
        <p:scale>
          <a:sx n="94" d="100"/>
          <a:sy n="94" d="100"/>
        </p:scale>
        <p:origin x="-365" y="-9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121FD-F2AF-4591-AE13-82B054ED0DB8}" type="datetimeFigureOut">
              <a:rPr lang="fr-FR" smtClean="0"/>
              <a:pPr/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F690F-0FD4-4172-9214-5E7CC999490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2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5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78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0" y="1289578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0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3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2035"/>
            <a:ext cx="1944172" cy="40967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192035"/>
            <a:ext cx="5688502" cy="40967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73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7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90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83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5" y="1289583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5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8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5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image" Target="../media/image58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jpeg"/><Relationship Id="rId5" Type="http://schemas.openxmlformats.org/officeDocument/2006/relationships/image" Target="../media/image56.png"/><Relationship Id="rId4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6000" y="576000"/>
            <a:ext cx="864076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66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L'alsace  du  nord</a:t>
            </a:r>
          </a:p>
          <a:p>
            <a:pPr algn="ctr"/>
            <a:r>
              <a:rPr lang="fr-FR" sz="4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</a:t>
            </a:r>
            <a:r>
              <a:rPr lang="fr-FR" sz="5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sublimée  à  travers</a:t>
            </a:r>
            <a:endParaRPr lang="fr-FR" sz="4400" b="1" dirty="0" smtClean="0">
              <a:ln w="38100">
                <a:solidFill>
                  <a:prstClr val="black"/>
                </a:solidFill>
              </a:ln>
              <a:gradFill>
                <a:gsLst>
                  <a:gs pos="31000">
                    <a:srgbClr val="FF0000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  <a:p>
            <a:pPr algn="ctr"/>
            <a:r>
              <a:rPr lang="fr-FR" sz="4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</a:t>
            </a:r>
            <a:r>
              <a:rPr lang="fr-FR" sz="72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les  saisons</a:t>
            </a:r>
            <a:endParaRPr lang="fr-FR" sz="4800" b="1" dirty="0" smtClean="0">
              <a:ln w="38100">
                <a:solidFill>
                  <a:prstClr val="black"/>
                </a:solidFill>
              </a:ln>
              <a:gradFill>
                <a:gsLst>
                  <a:gs pos="31000">
                    <a:srgbClr val="FF0000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0" y="4191378"/>
            <a:ext cx="28169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L’œil  de chaque</a:t>
            </a:r>
          </a:p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 photographe mérite</a:t>
            </a:r>
          </a:p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 son  détour</a:t>
            </a:r>
          </a:p>
          <a:p>
            <a:pPr algn="ctr"/>
            <a:endParaRPr lang="fr-FR" sz="24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328493" y="4644000"/>
            <a:ext cx="32759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un amoureux</a:t>
            </a:r>
          </a:p>
          <a:p>
            <a:pPr algn="ctr"/>
            <a:r>
              <a:rPr lang="fr-FR" sz="16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  de  l’Alsace  du  nord</a:t>
            </a:r>
          </a:p>
          <a:p>
            <a:pPr algn="ctr"/>
            <a:r>
              <a:rPr lang="fr-FR" sz="16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 pour  le  plaisir  du  partage  </a:t>
            </a:r>
            <a:endParaRPr lang="fr-FR" sz="16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12269" y="4104655"/>
            <a:ext cx="852554" cy="108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752000" y="4536000"/>
            <a:ext cx="4924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Rounded MT Bold" pitchFamily="34" charset="0"/>
              </a:rPr>
              <a:t>5</a:t>
            </a:r>
            <a:endParaRPr lang="fr-FR" sz="1000" dirty="0">
              <a:ln w="31750">
                <a:solidFill>
                  <a:prstClr val="black"/>
                </a:solidFill>
              </a:ln>
              <a:solidFill>
                <a:srgbClr val="FFFF00"/>
              </a:solidFill>
              <a:latin typeface="Arial Rounded MT Bold" pitchFamily="34" charset="0"/>
            </a:endParaRPr>
          </a:p>
        </p:txBody>
      </p:sp>
      <p:pic>
        <p:nvPicPr>
          <p:cNvPr id="8" name="Titre2   Accordeon  Alsace.wav">
            <a:hlinkClick r:id="" action="ppaction://media"/>
          </p:cNvPr>
          <p:cNvPicPr>
            <a:picLocks noRot="1" noChangeAspect="1"/>
          </p:cNvPicPr>
          <p:nvPr>
            <a:wavAudioFile r:embed="rId1" name="Titre2   Accordeon  Alsace.wav"/>
          </p:nvPr>
        </p:nvPicPr>
        <p:blipFill>
          <a:blip r:embed="rId5" cstate="print"/>
          <a:stretch>
            <a:fillRect/>
          </a:stretch>
        </p:blipFill>
        <p:spPr>
          <a:xfrm>
            <a:off x="4392389" y="36023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600"/>
                            </p:stCondLst>
                            <p:childTnLst>
                              <p:par>
                                <p:cTn id="14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850"/>
                            </p:stCondLst>
                            <p:childTnLst>
                              <p:par>
                                <p:cTn id="20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6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6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4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4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6968220_2122231924805866_888342449430625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7531" y="0"/>
            <a:ext cx="38857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29295_2128412924187766_9148578820644908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19652_2132463117116080_3722369252163038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8572" y="0"/>
            <a:ext cx="620361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88173_2133686676993724_7664674989185469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795101_2137082823320776_19049592261971412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9783111_2146603269035398_7053986486977976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46183_2151132731915785_7115794597658012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251644_2174435076252217_3074695941822208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2523" y="0"/>
            <a:ext cx="397571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99723_2212703672425357_1286484237083244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61805_2239653369730387_9132740901213131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23750_2243079982721059_53953676760371202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251537_2256251171403940_549362705333832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222" y="0"/>
            <a:ext cx="453831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5790_2259495777746146_5787477194766669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34752_2268474153514975_8869574151514486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89899_2268784680150589_14749569608977986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1271" y="0"/>
            <a:ext cx="399822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57372_2271384563223934_3741036961683367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79258_2277471582615232_6247969067439668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188646_2296793537349703_6404929322784827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13481_2308575249504865_5163978096108544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43749_2307752786253778_2987477491692422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606374_2320661448296245_9109888242859110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lee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7531" y="0"/>
            <a:ext cx="38857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erme Auberge du Moulin des Sept Fontai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Gœrs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utzen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mpertslo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Schwarzbach dans les Vosges du No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tsch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4978" y="0"/>
            <a:ext cx="447080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cher du Wachtfel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leith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1260" y="0"/>
            <a:ext cx="411824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œnen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3716" y="0"/>
            <a:ext cx="461333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975167_2129171267445265_1324613718346059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079667_2157730594589332_63771784902049525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98424_2178614435834281_2754391410802582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5011" y="0"/>
            <a:ext cx="411074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141" y="5022182"/>
            <a:ext cx="1584176" cy="738856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0" y="5148000"/>
            <a:ext cx="2124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Création</a:t>
            </a:r>
            <a:endParaRPr lang="fr-FR" sz="3200" b="1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516000" y="5148000"/>
            <a:ext cx="2106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Internet</a:t>
            </a:r>
            <a:endParaRPr lang="fr-FR" sz="3200" b="1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18014"/>
            <a:ext cx="8622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Musique  traditionnelle  alsacienne</a:t>
            </a:r>
            <a:endParaRPr lang="fr-FR" sz="3200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6000" y="3564000"/>
            <a:ext cx="1188000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2484000" y="36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2374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75965" y="4680719"/>
            <a:ext cx="896399" cy="276999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13.02.2025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82162052_195195401624013_841094771404439552_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240000">
            <a:off x="6084000" y="2239104"/>
            <a:ext cx="1044000" cy="1044000"/>
          </a:xfrm>
          <a:prstGeom prst="rect">
            <a:avLst/>
          </a:prstGeom>
          <a:ln>
            <a:solidFill>
              <a:srgbClr val="FF0000"/>
            </a:solidFill>
          </a:ln>
          <a:effectLst>
            <a:softEdge rad="31750"/>
          </a:effectLst>
        </p:spPr>
      </p:pic>
      <p:sp>
        <p:nvSpPr>
          <p:cNvPr id="18" name="Ellipse 17"/>
          <p:cNvSpPr/>
          <p:nvPr/>
        </p:nvSpPr>
        <p:spPr>
          <a:xfrm>
            <a:off x="396015" y="792287"/>
            <a:ext cx="1044061" cy="18002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15" name="Image 14" descr="ob_6a4512_cigogne-006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08000" y="4644000"/>
            <a:ext cx="1058826" cy="10800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4341</TotalTime>
  <Words>44</Words>
  <Application>Microsoft Office PowerPoint</Application>
  <PresentationFormat>Personnalisé</PresentationFormat>
  <Paragraphs>15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442</cp:revision>
  <dcterms:created xsi:type="dcterms:W3CDTF">2020-01-17T12:16:53Z</dcterms:created>
  <dcterms:modified xsi:type="dcterms:W3CDTF">2025-02-13T20:57:26Z</dcterms:modified>
</cp:coreProperties>
</file>