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56"/>
  </p:notesMasterIdLst>
  <p:sldIdLst>
    <p:sldId id="480" r:id="rId3"/>
    <p:sldId id="481" r:id="rId4"/>
    <p:sldId id="482" r:id="rId5"/>
    <p:sldId id="483" r:id="rId6"/>
    <p:sldId id="484" r:id="rId7"/>
    <p:sldId id="485" r:id="rId8"/>
    <p:sldId id="486" r:id="rId9"/>
    <p:sldId id="487" r:id="rId10"/>
    <p:sldId id="488" r:id="rId11"/>
    <p:sldId id="489" r:id="rId12"/>
    <p:sldId id="490" r:id="rId13"/>
    <p:sldId id="491" r:id="rId14"/>
    <p:sldId id="492" r:id="rId15"/>
    <p:sldId id="493" r:id="rId16"/>
    <p:sldId id="494" r:id="rId17"/>
    <p:sldId id="495" r:id="rId18"/>
    <p:sldId id="496" r:id="rId19"/>
    <p:sldId id="497" r:id="rId20"/>
    <p:sldId id="498" r:id="rId21"/>
    <p:sldId id="499" r:id="rId22"/>
    <p:sldId id="500" r:id="rId23"/>
    <p:sldId id="501" r:id="rId24"/>
    <p:sldId id="502" r:id="rId25"/>
    <p:sldId id="503" r:id="rId26"/>
    <p:sldId id="504" r:id="rId27"/>
    <p:sldId id="505" r:id="rId28"/>
    <p:sldId id="506" r:id="rId29"/>
    <p:sldId id="507" r:id="rId30"/>
    <p:sldId id="508" r:id="rId31"/>
    <p:sldId id="509" r:id="rId32"/>
    <p:sldId id="510" r:id="rId33"/>
    <p:sldId id="511" r:id="rId34"/>
    <p:sldId id="512" r:id="rId35"/>
    <p:sldId id="513" r:id="rId36"/>
    <p:sldId id="514" r:id="rId37"/>
    <p:sldId id="515" r:id="rId38"/>
    <p:sldId id="516" r:id="rId39"/>
    <p:sldId id="517" r:id="rId40"/>
    <p:sldId id="518" r:id="rId41"/>
    <p:sldId id="519" r:id="rId42"/>
    <p:sldId id="520" r:id="rId43"/>
    <p:sldId id="521" r:id="rId44"/>
    <p:sldId id="522" r:id="rId45"/>
    <p:sldId id="523" r:id="rId46"/>
    <p:sldId id="524" r:id="rId47"/>
    <p:sldId id="525" r:id="rId48"/>
    <p:sldId id="526" r:id="rId49"/>
    <p:sldId id="527" r:id="rId50"/>
    <p:sldId id="528" r:id="rId51"/>
    <p:sldId id="529" r:id="rId52"/>
    <p:sldId id="530" r:id="rId53"/>
    <p:sldId id="532" r:id="rId54"/>
    <p:sldId id="426" r:id="rId55"/>
  </p:sldIdLst>
  <p:sldSz cx="8640763" cy="5761038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TAgfRiatzSDP6cXv1JEhQ==" hashData="Tkv509NhQuVMEqzPBt+To71Zq8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46" autoAdjust="0"/>
    <p:restoredTop sz="94660"/>
  </p:normalViewPr>
  <p:slideViewPr>
    <p:cSldViewPr>
      <p:cViewPr varScale="1">
        <p:scale>
          <a:sx n="94" d="100"/>
          <a:sy n="94" d="100"/>
        </p:scale>
        <p:origin x="-365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121FD-F2AF-4591-AE13-82B054ED0DB8}" type="datetimeFigureOut">
              <a:rPr lang="fr-FR" smtClean="0"/>
              <a:pPr/>
              <a:t>13/02/2025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F690F-0FD4-4172-9214-5E7CC999490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68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2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85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120213"/>
            <a:ext cx="3816337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120213"/>
            <a:ext cx="3816337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7" y="230720"/>
            <a:ext cx="7776687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78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0" y="1289578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0" y="1826996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3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192035"/>
            <a:ext cx="1944172" cy="409673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192035"/>
            <a:ext cx="5688502" cy="40967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73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7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90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83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5" y="1289583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5" y="1826996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8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0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2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5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2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4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7" Type="http://schemas.openxmlformats.org/officeDocument/2006/relationships/image" Target="../media/image60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9.jpeg"/><Relationship Id="rId5" Type="http://schemas.openxmlformats.org/officeDocument/2006/relationships/image" Target="../media/image58.png"/><Relationship Id="rId4" Type="http://schemas.openxmlformats.org/officeDocument/2006/relationships/image" Target="../media/image5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6000" y="576000"/>
            <a:ext cx="8640762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66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L'alsace  du  nord</a:t>
            </a:r>
          </a:p>
          <a:p>
            <a:pPr algn="ctr"/>
            <a:r>
              <a:rPr lang="fr-FR" sz="44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 </a:t>
            </a:r>
            <a:r>
              <a:rPr lang="fr-FR" sz="54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sublimée  à  travers</a:t>
            </a:r>
            <a:endParaRPr lang="fr-FR" sz="4400" b="1" dirty="0" smtClean="0">
              <a:ln w="38100">
                <a:solidFill>
                  <a:prstClr val="black"/>
                </a:solidFill>
              </a:ln>
              <a:gradFill>
                <a:gsLst>
                  <a:gs pos="31000">
                    <a:srgbClr val="FF0000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lin ang="5400000" scaled="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  <a:p>
            <a:pPr algn="ctr"/>
            <a:r>
              <a:rPr lang="fr-FR" sz="44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 </a:t>
            </a:r>
            <a:r>
              <a:rPr lang="fr-FR" sz="72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les  saisons</a:t>
            </a:r>
            <a:endParaRPr lang="fr-FR" sz="4800" b="1" dirty="0" smtClean="0">
              <a:ln w="38100">
                <a:solidFill>
                  <a:prstClr val="black"/>
                </a:solidFill>
              </a:ln>
              <a:gradFill>
                <a:gsLst>
                  <a:gs pos="31000">
                    <a:srgbClr val="FF0000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lin ang="5400000" scaled="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-144000" y="4140000"/>
            <a:ext cx="28169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Chiller" pitchFamily="82" charset="0"/>
              </a:rPr>
              <a:t> </a:t>
            </a:r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L’œil  de chaque</a:t>
            </a:r>
          </a:p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 photographe mérite</a:t>
            </a:r>
          </a:p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 son  détour</a:t>
            </a:r>
            <a:endParaRPr lang="fr-FR" sz="24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220000" y="4572000"/>
            <a:ext cx="32759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un amoureux</a:t>
            </a:r>
          </a:p>
          <a:p>
            <a:pPr algn="ctr"/>
            <a:r>
              <a:rPr lang="fr-FR" sz="16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  de  l’Alsace  du  nord</a:t>
            </a:r>
          </a:p>
          <a:p>
            <a:pPr algn="ctr"/>
            <a:r>
              <a:rPr lang="fr-FR" sz="16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 pour  le  plaisir  du  partage  </a:t>
            </a:r>
            <a:endParaRPr lang="fr-FR" sz="16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88733" y="3024535"/>
            <a:ext cx="852554" cy="108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816325" y="4392687"/>
            <a:ext cx="49244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ln w="317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Rounded MT Bold" pitchFamily="34" charset="0"/>
              </a:rPr>
              <a:t>4</a:t>
            </a:r>
            <a:endParaRPr lang="fr-FR" sz="1000" dirty="0">
              <a:ln w="31750">
                <a:solidFill>
                  <a:prstClr val="black"/>
                </a:solidFill>
              </a:ln>
              <a:solidFill>
                <a:srgbClr val="FFFF00"/>
              </a:solidFill>
              <a:latin typeface="Arial Rounded MT Bold" pitchFamily="34" charset="0"/>
            </a:endParaRPr>
          </a:p>
        </p:txBody>
      </p:sp>
      <p:pic>
        <p:nvPicPr>
          <p:cNvPr id="8" name="SEEBACH Orchestre  Vogesia Cleebourg à  Streisselhochzeit.wav">
            <a:hlinkClick r:id="" action="ppaction://media"/>
          </p:cNvPr>
          <p:cNvPicPr>
            <a:picLocks noRot="1" noChangeAspect="1"/>
          </p:cNvPicPr>
          <p:nvPr>
            <a:wavAudioFile r:embed="rId1" name="SEEBACH Orchestre  Vogesia Cleebourg à  Streisselhochzeit.wav"/>
          </p:nvPr>
        </p:nvPicPr>
        <p:blipFill>
          <a:blip r:embed="rId5" cstate="print"/>
          <a:stretch>
            <a:fillRect/>
          </a:stretch>
        </p:blipFill>
        <p:spPr>
          <a:xfrm>
            <a:off x="4464397" y="43224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750"/>
                            </p:stCondLst>
                            <p:childTnLst>
                              <p:par>
                                <p:cTn id="14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75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75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55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55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1413883_920552192318280_53960796709014427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2442" y="0"/>
            <a:ext cx="48758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2932436_1249794778946225_35682976927902261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222" y="0"/>
            <a:ext cx="453831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6555697_736456348005183_5068895992678739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6051957_1697049477417067_8811780292340552160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1814045_1905020679860326_14886350636821538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4989" y="0"/>
            <a:ext cx="43507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3416501_1904058486623212_79433822358295237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3781540_1906293149733079_22044256652269702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7482117_1916486178713776_32668821116068402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8039037_1918701215158939_48227040572572000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8081045_1921709028191491_24484791570926845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146137_1936935526668841_91453457461176624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6713998_824777406322245_13168297025911399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4968" y="0"/>
            <a:ext cx="459082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4281664_2001175403578186_68925488331100850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135237_2011926992503027_86102795956847451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1145651_2014593785569681_67862895321981583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920327_2022600214769038_1560990101012906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259126_2060349910994068_32503006597538543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12408_2062405917455134_30054092869404349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163050_2051264715235921_54813356874946009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05356_370799585728663_72941109404695899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49669_2062881944074198_42089420477729627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32253_2072942906401435_1212333686297102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5033" y="0"/>
            <a:ext cx="387069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62079_2073583776337348_73274235949206904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134532_2074826836213042_14884962160416085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33627_386479907493964_69174218415397195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880676_2082012798827779_30928051076847581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69624_2082549135440812_5949447874516392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27143_2086729461689446_44843095280132180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583402_2080456248983434_9710993219800361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157761_2147622652266793_58559517387535123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141" y="5022182"/>
            <a:ext cx="1584176" cy="738856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0" y="5148000"/>
            <a:ext cx="2124000" cy="584775"/>
          </a:xfrm>
          <a:prstGeom prst="rect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prstClr val="white"/>
                  </a:solidFill>
                </a:ln>
                <a:solidFill>
                  <a:prstClr val="white"/>
                </a:solidFill>
                <a:latin typeface="Bradley Hand ITC" pitchFamily="66" charset="0"/>
              </a:rPr>
              <a:t>Création</a:t>
            </a:r>
            <a:endParaRPr lang="fr-FR" sz="3200" b="1" dirty="0">
              <a:ln w="19050">
                <a:solidFill>
                  <a:prstClr val="white"/>
                </a:solidFill>
              </a:ln>
              <a:solidFill>
                <a:prstClr val="white"/>
              </a:solidFill>
              <a:latin typeface="Bradley Hand ITC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516000" y="5148000"/>
            <a:ext cx="2106000" cy="584775"/>
          </a:xfrm>
          <a:prstGeom prst="rect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prstClr val="white"/>
                  </a:solidFill>
                </a:ln>
                <a:solidFill>
                  <a:prstClr val="white"/>
                </a:solidFill>
                <a:latin typeface="Bradley Hand ITC" pitchFamily="66" charset="0"/>
              </a:rPr>
              <a:t>Internet</a:t>
            </a:r>
            <a:endParaRPr lang="fr-FR" sz="3200" b="1" dirty="0">
              <a:ln w="19050">
                <a:solidFill>
                  <a:prstClr val="white"/>
                </a:solidFill>
              </a:ln>
              <a:solidFill>
                <a:prstClr val="white"/>
              </a:solidFill>
              <a:latin typeface="Bradley Hand ITC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18014"/>
            <a:ext cx="8622000" cy="584775"/>
          </a:xfrm>
          <a:prstGeom prst="rect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ln w="19050">
                  <a:solidFill>
                    <a:prstClr val="white"/>
                  </a:solidFill>
                </a:ln>
                <a:solidFill>
                  <a:prstClr val="white"/>
                </a:solidFill>
                <a:latin typeface="Bradley Hand ITC" pitchFamily="66" charset="0"/>
              </a:rPr>
              <a:t>Musique  traditionnelle  alsacienne</a:t>
            </a:r>
            <a:endParaRPr lang="fr-FR" sz="3200" dirty="0">
              <a:ln w="19050">
                <a:solidFill>
                  <a:prstClr val="white"/>
                </a:solidFill>
              </a:ln>
              <a:solidFill>
                <a:prstClr val="white"/>
              </a:solidFill>
              <a:latin typeface="Bradley Hand ITC" pitchFamily="66" charset="0"/>
            </a:endParaRPr>
          </a:p>
        </p:txBody>
      </p:sp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16000" y="3564000"/>
            <a:ext cx="1188000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2484000" y="3636000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2373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75965" y="4680719"/>
            <a:ext cx="896399" cy="276999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13.02.2025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9" name="Image 18" descr="82162052_195195401624013_841094771404439552_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240000">
            <a:off x="6084000" y="2239104"/>
            <a:ext cx="1044000" cy="1044000"/>
          </a:xfrm>
          <a:prstGeom prst="rect">
            <a:avLst/>
          </a:prstGeom>
          <a:ln>
            <a:solidFill>
              <a:srgbClr val="FF0000"/>
            </a:solidFill>
          </a:ln>
          <a:effectLst>
            <a:softEdge rad="31750"/>
          </a:effectLst>
        </p:spPr>
      </p:pic>
      <p:sp>
        <p:nvSpPr>
          <p:cNvPr id="18" name="Ellipse 17"/>
          <p:cNvSpPr/>
          <p:nvPr/>
        </p:nvSpPr>
        <p:spPr>
          <a:xfrm>
            <a:off x="396015" y="792287"/>
            <a:ext cx="1044061" cy="18002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pic>
        <p:nvPicPr>
          <p:cNvPr id="15" name="Image 14" descr="ob_6a4512_cigogne-006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08000" y="4644000"/>
            <a:ext cx="1058826" cy="1080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4229</TotalTime>
  <Words>44</Words>
  <Application>Microsoft Office PowerPoint</Application>
  <PresentationFormat>Personnalisé</PresentationFormat>
  <Paragraphs>15</Paragraphs>
  <Slides>53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53</vt:i4>
      </vt:variant>
    </vt:vector>
  </HeadingPairs>
  <TitlesOfParts>
    <vt:vector size="55" baseType="lpstr">
      <vt:lpstr>2_Thème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430</cp:revision>
  <dcterms:created xsi:type="dcterms:W3CDTF">2020-01-17T12:16:53Z</dcterms:created>
  <dcterms:modified xsi:type="dcterms:W3CDTF">2025-02-13T21:25:00Z</dcterms:modified>
</cp:coreProperties>
</file>