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60"/>
  </p:notesMasterIdLst>
  <p:sldIdLst>
    <p:sldId id="479" r:id="rId3"/>
    <p:sldId id="482" r:id="rId4"/>
    <p:sldId id="483" r:id="rId5"/>
    <p:sldId id="481" r:id="rId6"/>
    <p:sldId id="480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2" r:id="rId15"/>
    <p:sldId id="491" r:id="rId16"/>
    <p:sldId id="493" r:id="rId17"/>
    <p:sldId id="494" r:id="rId18"/>
    <p:sldId id="495" r:id="rId19"/>
    <p:sldId id="497" r:id="rId20"/>
    <p:sldId id="498" r:id="rId21"/>
    <p:sldId id="500" r:id="rId22"/>
    <p:sldId id="499" r:id="rId23"/>
    <p:sldId id="504" r:id="rId24"/>
    <p:sldId id="505" r:id="rId25"/>
    <p:sldId id="506" r:id="rId26"/>
    <p:sldId id="507" r:id="rId27"/>
    <p:sldId id="508" r:id="rId28"/>
    <p:sldId id="509" r:id="rId29"/>
    <p:sldId id="510" r:id="rId30"/>
    <p:sldId id="511" r:id="rId31"/>
    <p:sldId id="512" r:id="rId32"/>
    <p:sldId id="513" r:id="rId33"/>
    <p:sldId id="514" r:id="rId34"/>
    <p:sldId id="515" r:id="rId35"/>
    <p:sldId id="516" r:id="rId36"/>
    <p:sldId id="517" r:id="rId37"/>
    <p:sldId id="518" r:id="rId38"/>
    <p:sldId id="519" r:id="rId39"/>
    <p:sldId id="520" r:id="rId40"/>
    <p:sldId id="521" r:id="rId41"/>
    <p:sldId id="522" r:id="rId42"/>
    <p:sldId id="523" r:id="rId43"/>
    <p:sldId id="524" r:id="rId44"/>
    <p:sldId id="525" r:id="rId45"/>
    <p:sldId id="526" r:id="rId46"/>
    <p:sldId id="527" r:id="rId47"/>
    <p:sldId id="528" r:id="rId48"/>
    <p:sldId id="529" r:id="rId49"/>
    <p:sldId id="530" r:id="rId50"/>
    <p:sldId id="531" r:id="rId51"/>
    <p:sldId id="532" r:id="rId52"/>
    <p:sldId id="535" r:id="rId53"/>
    <p:sldId id="536" r:id="rId54"/>
    <p:sldId id="538" r:id="rId55"/>
    <p:sldId id="539" r:id="rId56"/>
    <p:sldId id="541" r:id="rId57"/>
    <p:sldId id="540" r:id="rId58"/>
    <p:sldId id="426" r:id="rId59"/>
  </p:sldIdLst>
  <p:sldSz cx="8640763" cy="5761038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Lvl+ixSLAQTSmLAndn7Tw==" hashData="MPaaimqpQWLO/u6JWzPGAtKSYd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46" autoAdjust="0"/>
    <p:restoredTop sz="94660"/>
  </p:normalViewPr>
  <p:slideViewPr>
    <p:cSldViewPr>
      <p:cViewPr varScale="1">
        <p:scale>
          <a:sx n="94" d="100"/>
          <a:sy n="94" d="100"/>
        </p:scale>
        <p:origin x="-115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121FD-F2AF-4591-AE13-82B054ED0DB8}" type="datetimeFigureOut">
              <a:rPr lang="fr-FR" smtClean="0"/>
              <a:pPr/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F690F-0FD4-4172-9214-5E7CC999490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68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2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85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120213"/>
            <a:ext cx="3816337" cy="316857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78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0" y="1289578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0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3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192035"/>
            <a:ext cx="1944172" cy="409673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192035"/>
            <a:ext cx="5688502" cy="40967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66" y="1789673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17"/>
            <a:ext cx="7344649" cy="114420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90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94" y="1344242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83"/>
            <a:ext cx="38178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405" y="1289583"/>
            <a:ext cx="3819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405" y="1826996"/>
            <a:ext cx="381933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5" y="229375"/>
            <a:ext cx="2842751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5" y="1205568"/>
            <a:ext cx="2842751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6"/>
            <a:ext cx="5184458" cy="476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0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7" y="230725"/>
            <a:ext cx="7776687" cy="96017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7" y="1344242"/>
            <a:ext cx="7776687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13/02/2025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5"/>
            <a:ext cx="2736242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5"/>
            <a:ext cx="201617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59.gif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jpeg"/><Relationship Id="rId5" Type="http://schemas.openxmlformats.org/officeDocument/2006/relationships/image" Target="../media/image61.png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7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6000" y="576000"/>
            <a:ext cx="864076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66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L'alsace  du  nord</a:t>
            </a: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5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sublimée  à  travers</a:t>
            </a:r>
            <a:endParaRPr lang="fr-FR" sz="44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  <a:p>
            <a:pPr algn="ctr"/>
            <a:r>
              <a:rPr lang="fr-FR" sz="44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</a:t>
            </a:r>
            <a:r>
              <a:rPr lang="fr-FR" sz="7200" b="1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31000">
                      <a:srgbClr val="FF0000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les  saisons</a:t>
            </a:r>
            <a:endParaRPr lang="fr-FR" sz="4800" b="1" dirty="0" smtClean="0">
              <a:ln w="38100">
                <a:solidFill>
                  <a:prstClr val="black"/>
                </a:solidFill>
              </a:ln>
              <a:gradFill>
                <a:gsLst>
                  <a:gs pos="31000">
                    <a:srgbClr val="FF0000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lin ang="5400000" scaled="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-144000" y="4140000"/>
            <a:ext cx="2816962" cy="1384995"/>
          </a:xfrm>
          <a:prstGeom prst="rect">
            <a:avLst/>
          </a:prstGeom>
          <a:solidFill>
            <a:schemeClr val="bg1">
              <a:lumMod val="50000"/>
              <a:alpha val="35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L’œil  de chaque</a:t>
            </a:r>
          </a:p>
          <a:p>
            <a:pPr algn="ctr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 photographe mérite</a:t>
            </a:r>
          </a:p>
          <a:p>
            <a:pPr algn="ctr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 son  détour</a:t>
            </a:r>
            <a:endParaRPr lang="fr-FR" sz="24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20000" y="4572000"/>
            <a:ext cx="3275996" cy="830997"/>
          </a:xfrm>
          <a:prstGeom prst="rect">
            <a:avLst/>
          </a:prstGeom>
          <a:solidFill>
            <a:schemeClr val="bg1">
              <a:lumMod val="50000"/>
              <a:alpha val="35000"/>
            </a:schemeClr>
          </a:solidFill>
          <a:effectLst>
            <a:softEdge rad="127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Photos  prises  par  un amoureux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  de  l’Alsace  du  nord</a:t>
            </a:r>
          </a:p>
          <a:p>
            <a:pPr algn="ctr"/>
            <a:r>
              <a:rPr lang="fr-FR" sz="1600" b="1" dirty="0" smtClean="0">
                <a:ln w="0">
                  <a:noFill/>
                </a:ln>
                <a:solidFill>
                  <a:prstClr val="white"/>
                </a:solidFill>
                <a:latin typeface="Arial Narrow" pitchFamily="34" charset="0"/>
              </a:rPr>
              <a:t> pour  le  plaisir  du  partage  </a:t>
            </a:r>
            <a:endParaRPr lang="fr-FR" sz="1600" b="1" dirty="0">
              <a:ln w="0">
                <a:noFill/>
              </a:ln>
              <a:solidFill>
                <a:prstClr val="white"/>
              </a:solidFill>
              <a:latin typeface="Arial Narrow" pitchFamily="34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88333" y="3456583"/>
            <a:ext cx="852554" cy="108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880221" y="3600599"/>
            <a:ext cx="4924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 smtClean="0">
                <a:ln w="31750">
                  <a:solidFill>
                    <a:prstClr val="black"/>
                  </a:solidFill>
                </a:ln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 Rounded MT Bold" pitchFamily="34" charset="0"/>
              </a:rPr>
              <a:t>3</a:t>
            </a:r>
            <a:endParaRPr lang="fr-FR" sz="1000" dirty="0">
              <a:ln w="31750">
                <a:solidFill>
                  <a:prstClr val="black"/>
                </a:solidFill>
              </a:ln>
              <a:solidFill>
                <a:srgbClr val="FFFF00"/>
              </a:solidFill>
              <a:latin typeface="Arial Rounded MT Bold" pitchFamily="34" charset="0"/>
            </a:endParaRPr>
          </a:p>
        </p:txBody>
      </p:sp>
      <p:pic>
        <p:nvPicPr>
          <p:cNvPr id="8" name="la fete des Menetriers4 2018 de Ribeauville en Alsace.wav">
            <a:hlinkClick r:id="" action="ppaction://media"/>
          </p:cNvPr>
          <p:cNvPicPr>
            <a:picLocks noRot="1" noChangeAspect="1"/>
          </p:cNvPicPr>
          <p:nvPr>
            <a:wavAudioFile r:embed="rId1" name="la fete des Menetriers4 2018 de Ribeauville en Alsace.wav"/>
          </p:nvPr>
        </p:nvPicPr>
        <p:blipFill>
          <a:blip r:embed="rId5" cstate="print"/>
          <a:stretch>
            <a:fillRect/>
          </a:stretch>
        </p:blipFill>
        <p:spPr>
          <a:xfrm>
            <a:off x="4464397" y="43224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75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75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750"/>
                            </p:stCondLst>
                            <p:childTnLst>
                              <p:par>
                                <p:cTn id="31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355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55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629177_896603151472347_8257201763034948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691925_939841326958265_3620970622041029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784278_579191643643123_2838351181138504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292081_848260416236617_8143931464014567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8772" y="0"/>
            <a:ext cx="39832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361288_559801649396348_2438477325332576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4995" y="0"/>
            <a:ext cx="429077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370450_1304498336950451_30340257542944216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7729884_2022153127992026_4904112049745378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269631_2037483806614012_15604801766444842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885583_866325637815602_3677897778029523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8640000" cy="4573124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079248_502399835321908_454967608874731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1271" y="0"/>
            <a:ext cx="399822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0634584_1669239896881112_5435036129437718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712249_1923742597988134_83304297401268967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308555_2037106416651751_5841897732140539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104015_2038208206541572_5113148952756028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1228" y="0"/>
            <a:ext cx="447830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515864_2041178052911254_41604739256356855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46227_2090326257996433_42952778301818123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16747_2084056221956770_8896959099720053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792509_2061929807502745_40979814811915817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89535_2046228535739539_12104509822224933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60704_2102034456825613_13811094032609611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28354_2107483599614032_6478247531078437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000739_2120204925008566_7378913523736822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9429_2112185492477176_5237795172357161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630460_2126182737744118_5266281401708204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757881_2135783443450714_23346767996592825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155403_2140597316302660_88357718754441890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02527_2150455271983531_2139356808542155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647881_2155742364788155_2245198070947183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48822_2150874581941600_13125686888744533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560984_2155214044840987_63676688844018950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17377_2158401967855528_15776668868062503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3743" y="0"/>
            <a:ext cx="431327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049707_2162805507415174_90115552740106071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261984_2164961873866204_31876456832831487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83991_2166300587065666_56027519645065935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4418667_2169963903366001_7417539857857987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8772" y="0"/>
            <a:ext cx="398321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177192_2191208647908193_6901673612575547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20458_2215681902127534_734771674816308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96340_2222374698124921_2437732610692134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6974338_2254011251627932_7011324171180879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7353" y="0"/>
            <a:ext cx="58660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cienne Forge de Jaegerthal au petit mat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off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7577905_2319113145117742_8681188130293482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8113122" cy="5760000"/>
          </a:xfrm>
          <a:prstGeom prst="rect">
            <a:avLst/>
          </a:prstGeom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141" y="5022182"/>
            <a:ext cx="1584176" cy="738856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</p:pic>
      <p:sp>
        <p:nvSpPr>
          <p:cNvPr id="3" name="ZoneTexte 2"/>
          <p:cNvSpPr txBox="1"/>
          <p:nvPr/>
        </p:nvSpPr>
        <p:spPr>
          <a:xfrm>
            <a:off x="0" y="5148000"/>
            <a:ext cx="2124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Création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516000" y="5148000"/>
            <a:ext cx="2106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Internet</a:t>
            </a:r>
            <a:endParaRPr lang="fr-FR" sz="3200" b="1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8014"/>
            <a:ext cx="8622000" cy="584775"/>
          </a:xfrm>
          <a:prstGeom prst="rect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n w="19050">
                  <a:solidFill>
                    <a:prstClr val="white"/>
                  </a:solidFill>
                </a:ln>
                <a:solidFill>
                  <a:prstClr val="white"/>
                </a:solidFill>
                <a:latin typeface="Bradley Hand ITC" pitchFamily="66" charset="0"/>
              </a:rPr>
              <a:t>Musique  traditionnelle  alsacienne</a:t>
            </a:r>
            <a:endParaRPr lang="fr-FR" sz="3200" dirty="0">
              <a:ln w="19050">
                <a:solidFill>
                  <a:prstClr val="white"/>
                </a:solidFill>
              </a:ln>
              <a:solidFill>
                <a:prstClr val="white"/>
              </a:solidFill>
              <a:latin typeface="Bradley Hand ITC" pitchFamily="66" charset="0"/>
            </a:endParaRPr>
          </a:p>
        </p:txBody>
      </p:sp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16000" y="3564000"/>
            <a:ext cx="1188000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2484000" y="3636000"/>
            <a:ext cx="1008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2372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75965" y="4680719"/>
            <a:ext cx="896399" cy="276999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13.02.2025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82162052_195195401624013_841094771404439552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240000">
            <a:off x="6084000" y="2239104"/>
            <a:ext cx="1044000" cy="1044000"/>
          </a:xfrm>
          <a:prstGeom prst="rect">
            <a:avLst/>
          </a:prstGeom>
          <a:blipFill>
            <a:blip r:embed="rId6" cstate="print"/>
            <a:tile tx="0" ty="0" sx="100000" sy="100000" flip="none" algn="tl"/>
          </a:blipFill>
          <a:ln>
            <a:solidFill>
              <a:srgbClr val="FF0000"/>
            </a:solidFill>
          </a:ln>
          <a:effectLst>
            <a:softEdge rad="31750"/>
          </a:effectLst>
        </p:spPr>
      </p:pic>
      <p:sp>
        <p:nvSpPr>
          <p:cNvPr id="18" name="Ellipse 17"/>
          <p:cNvSpPr/>
          <p:nvPr/>
        </p:nvSpPr>
        <p:spPr>
          <a:xfrm>
            <a:off x="396015" y="792287"/>
            <a:ext cx="1044061" cy="18002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pic>
        <p:nvPicPr>
          <p:cNvPr id="15" name="Image 14" descr="ob_6a4512_cigogne-006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8000" y="4644000"/>
            <a:ext cx="1058826" cy="1080000"/>
          </a:xfrm>
          <a:prstGeom prst="rect">
            <a:avLst/>
          </a:prstGeom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4197</TotalTime>
  <Words>44</Words>
  <Application>Microsoft Office PowerPoint</Application>
  <PresentationFormat>Personnalisé</PresentationFormat>
  <Paragraphs>15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2_Thème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421</cp:revision>
  <dcterms:created xsi:type="dcterms:W3CDTF">2020-01-17T12:16:53Z</dcterms:created>
  <dcterms:modified xsi:type="dcterms:W3CDTF">2025-02-13T21:05:42Z</dcterms:modified>
</cp:coreProperties>
</file>