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60"/>
  </p:notesMasterIdLst>
  <p:sldIdLst>
    <p:sldId id="478" r:id="rId3"/>
    <p:sldId id="479" r:id="rId4"/>
    <p:sldId id="480" r:id="rId5"/>
    <p:sldId id="481" r:id="rId6"/>
    <p:sldId id="482" r:id="rId7"/>
    <p:sldId id="483" r:id="rId8"/>
    <p:sldId id="484" r:id="rId9"/>
    <p:sldId id="485" r:id="rId10"/>
    <p:sldId id="486" r:id="rId11"/>
    <p:sldId id="487" r:id="rId12"/>
    <p:sldId id="488" r:id="rId13"/>
    <p:sldId id="489" r:id="rId14"/>
    <p:sldId id="490" r:id="rId15"/>
    <p:sldId id="491" r:id="rId16"/>
    <p:sldId id="492" r:id="rId17"/>
    <p:sldId id="493" r:id="rId18"/>
    <p:sldId id="494" r:id="rId19"/>
    <p:sldId id="495" r:id="rId20"/>
    <p:sldId id="496" r:id="rId21"/>
    <p:sldId id="497" r:id="rId22"/>
    <p:sldId id="498" r:id="rId23"/>
    <p:sldId id="499" r:id="rId24"/>
    <p:sldId id="500" r:id="rId25"/>
    <p:sldId id="501" r:id="rId26"/>
    <p:sldId id="502" r:id="rId27"/>
    <p:sldId id="503" r:id="rId28"/>
    <p:sldId id="504" r:id="rId29"/>
    <p:sldId id="505" r:id="rId30"/>
    <p:sldId id="506" r:id="rId31"/>
    <p:sldId id="507" r:id="rId32"/>
    <p:sldId id="508" r:id="rId33"/>
    <p:sldId id="509" r:id="rId34"/>
    <p:sldId id="510" r:id="rId35"/>
    <p:sldId id="511" r:id="rId36"/>
    <p:sldId id="512" r:id="rId37"/>
    <p:sldId id="513" r:id="rId38"/>
    <p:sldId id="514" r:id="rId39"/>
    <p:sldId id="515" r:id="rId40"/>
    <p:sldId id="516" r:id="rId41"/>
    <p:sldId id="517" r:id="rId42"/>
    <p:sldId id="518" r:id="rId43"/>
    <p:sldId id="519" r:id="rId44"/>
    <p:sldId id="520" r:id="rId45"/>
    <p:sldId id="521" r:id="rId46"/>
    <p:sldId id="522" r:id="rId47"/>
    <p:sldId id="523" r:id="rId48"/>
    <p:sldId id="524" r:id="rId49"/>
    <p:sldId id="525" r:id="rId50"/>
    <p:sldId id="526" r:id="rId51"/>
    <p:sldId id="527" r:id="rId52"/>
    <p:sldId id="528" r:id="rId53"/>
    <p:sldId id="529" r:id="rId54"/>
    <p:sldId id="530" r:id="rId55"/>
    <p:sldId id="531" r:id="rId56"/>
    <p:sldId id="532" r:id="rId57"/>
    <p:sldId id="533" r:id="rId58"/>
    <p:sldId id="426" r:id="rId59"/>
  </p:sldIdLst>
  <p:sldSz cx="8640763" cy="576103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idzu30zkirLqpM/aO8g1Q==" hashData="bVFnrnBpiZ8NjzpKCz0s+pNni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46" autoAdjust="0"/>
    <p:restoredTop sz="94660"/>
  </p:normalViewPr>
  <p:slideViewPr>
    <p:cSldViewPr>
      <p:cViewPr varScale="1">
        <p:scale>
          <a:sx n="94" d="100"/>
          <a:sy n="94" d="100"/>
        </p:scale>
        <p:origin x="-365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121FD-F2AF-4591-AE13-82B054ED0DB8}" type="datetimeFigureOut">
              <a:rPr lang="fr-FR" smtClean="0"/>
              <a:pPr/>
              <a:t>13/02/2025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F690F-0FD4-4172-9214-5E7CC999490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6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2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85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78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0" y="1289578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0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3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2035"/>
            <a:ext cx="1944172" cy="40967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192035"/>
            <a:ext cx="5688502" cy="40967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73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7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90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83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5" y="1289583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5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8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5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7" Type="http://schemas.openxmlformats.org/officeDocument/2006/relationships/image" Target="../media/image72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1.jpeg"/><Relationship Id="rId5" Type="http://schemas.openxmlformats.org/officeDocument/2006/relationships/image" Target="../media/image70.png"/><Relationship Id="rId4" Type="http://schemas.openxmlformats.org/officeDocument/2006/relationships/image" Target="../media/image6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6000" y="576000"/>
            <a:ext cx="864076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66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L'alsace  du  nord</a:t>
            </a:r>
          </a:p>
          <a:p>
            <a:pPr algn="ctr"/>
            <a:r>
              <a:rPr lang="fr-FR" sz="44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</a:t>
            </a:r>
            <a:r>
              <a:rPr lang="fr-FR" sz="54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sublimée  à  travers</a:t>
            </a:r>
            <a:endParaRPr lang="fr-FR" sz="4400" b="1" dirty="0" smtClean="0">
              <a:ln w="38100">
                <a:solidFill>
                  <a:prstClr val="black"/>
                </a:solidFill>
              </a:ln>
              <a:gradFill>
                <a:gsLst>
                  <a:gs pos="31000">
                    <a:srgbClr val="FF0000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5400000" scaled="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  <a:p>
            <a:pPr algn="ctr"/>
            <a:r>
              <a:rPr lang="fr-FR" sz="44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</a:t>
            </a:r>
            <a:r>
              <a:rPr lang="fr-FR" sz="72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les  saisons</a:t>
            </a:r>
            <a:endParaRPr lang="fr-FR" sz="4800" b="1" dirty="0" smtClean="0">
              <a:ln w="38100">
                <a:solidFill>
                  <a:prstClr val="black"/>
                </a:solidFill>
              </a:ln>
              <a:gradFill>
                <a:gsLst>
                  <a:gs pos="31000">
                    <a:srgbClr val="FF0000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5400000" scaled="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-144000" y="4140000"/>
            <a:ext cx="2816962" cy="1384995"/>
          </a:xfrm>
          <a:prstGeom prst="rect">
            <a:avLst/>
          </a:prstGeom>
          <a:solidFill>
            <a:schemeClr val="bg1">
              <a:lumMod val="50000"/>
              <a:alpha val="35000"/>
            </a:schemeClr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Chiller" pitchFamily="82" charset="0"/>
              </a:rPr>
              <a:t> </a:t>
            </a:r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L’œil  de chaque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 photographe mérite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 son  détour</a:t>
            </a:r>
            <a:endParaRPr lang="fr-FR" sz="24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220000" y="4572000"/>
            <a:ext cx="3275996" cy="830997"/>
          </a:xfrm>
          <a:prstGeom prst="rect">
            <a:avLst/>
          </a:prstGeom>
          <a:solidFill>
            <a:schemeClr val="bg1">
              <a:lumMod val="50000"/>
              <a:alpha val="35000"/>
            </a:schemeClr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Photos  prises  par  un amoureux</a:t>
            </a:r>
          </a:p>
          <a:p>
            <a:pPr algn="ctr"/>
            <a:r>
              <a:rPr lang="fr-FR" sz="16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  de  l’Alsace  du  nord</a:t>
            </a:r>
          </a:p>
          <a:p>
            <a:pPr algn="ctr"/>
            <a:r>
              <a:rPr lang="fr-FR" sz="16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 pour  le  plaisir  du  partage  </a:t>
            </a:r>
            <a:endParaRPr lang="fr-FR" sz="1600" b="1" dirty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28293" y="4320679"/>
            <a:ext cx="852554" cy="108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556000" y="3960000"/>
            <a:ext cx="4924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n w="317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Rounded MT Bold" pitchFamily="34" charset="0"/>
              </a:rPr>
              <a:t>2</a:t>
            </a:r>
            <a:endParaRPr lang="fr-FR" sz="1000" dirty="0">
              <a:ln w="31750">
                <a:solidFill>
                  <a:prstClr val="black"/>
                </a:solidFill>
              </a:ln>
              <a:solidFill>
                <a:srgbClr val="FFFF00"/>
              </a:solidFill>
              <a:latin typeface="Arial Rounded MT Bold" pitchFamily="34" charset="0"/>
            </a:endParaRPr>
          </a:p>
        </p:txBody>
      </p:sp>
      <p:pic>
        <p:nvPicPr>
          <p:cNvPr id="8" name="Musique  traditionnelle  alsacienne13.wav">
            <a:hlinkClick r:id="" action="ppaction://media"/>
          </p:cNvPr>
          <p:cNvPicPr>
            <a:picLocks noRot="1" noChangeAspect="1"/>
          </p:cNvPicPr>
          <p:nvPr>
            <a:wavAudioFile r:embed="rId1" name="Musique  traditionnelle  alsacienne13.wav"/>
          </p:nvPr>
        </p:nvPicPr>
        <p:blipFill>
          <a:blip r:embed="rId5" cstate="print"/>
          <a:stretch>
            <a:fillRect/>
          </a:stretch>
        </p:blipFill>
        <p:spPr>
          <a:xfrm>
            <a:off x="4824437" y="21622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750"/>
                            </p:stCondLst>
                            <p:childTnLst>
                              <p:par>
                                <p:cTn id="14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75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75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55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5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7260712_1713495022346227_35665870504565633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779"/>
            <a:ext cx="7802880" cy="574548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302169_1777975182564877_4656311189681864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1271" y="0"/>
            <a:ext cx="399822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f9db-2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620000">
            <a:off x="900000" y="2376000"/>
            <a:ext cx="684000" cy="684000"/>
          </a:xfrm>
          <a:prstGeom prst="rect">
            <a:avLst/>
          </a:prstGeom>
        </p:spPr>
      </p:pic>
      <p:pic>
        <p:nvPicPr>
          <p:cNvPr id="3" name="Image 2" descr="1f9d3-1f3fb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960000">
            <a:off x="3600000" y="2232000"/>
            <a:ext cx="540000" cy="540000"/>
          </a:xfrm>
          <a:prstGeom prst="rect">
            <a:avLst/>
          </a:prstGeom>
        </p:spPr>
      </p:pic>
      <p:pic>
        <p:nvPicPr>
          <p:cNvPr id="5" name="Image 4" descr="1f469 (3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2400000">
            <a:off x="2304157" y="2232447"/>
            <a:ext cx="540000" cy="540000"/>
          </a:xfrm>
          <a:prstGeom prst="rect">
            <a:avLst/>
          </a:prstGeom>
        </p:spPr>
      </p:pic>
      <p:pic>
        <p:nvPicPr>
          <p:cNvPr id="6" name="Image 5" descr="1f469 (3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960000">
            <a:off x="4672376" y="2224402"/>
            <a:ext cx="540000" cy="540000"/>
          </a:xfrm>
          <a:prstGeom prst="rect">
            <a:avLst/>
          </a:prstGeom>
        </p:spPr>
      </p:pic>
      <p:pic>
        <p:nvPicPr>
          <p:cNvPr id="7" name="Image 6" descr="1f9d3-1f3fb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100000">
            <a:off x="5832000" y="2304000"/>
            <a:ext cx="540000" cy="5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347576_1777974449231617_8801569765440220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  <p:pic>
        <p:nvPicPr>
          <p:cNvPr id="3" name="Image 2" descr="1f469 (3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04000" y="2268000"/>
            <a:ext cx="648000" cy="64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426834_1777974165898312_4098781565836114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8756" y="0"/>
            <a:ext cx="41632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513533_1777976012564794_6785014958310284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6359"/>
            <a:ext cx="7802880" cy="560832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f9db-2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0000">
            <a:off x="2251415" y="2827777"/>
            <a:ext cx="756000" cy="756000"/>
          </a:xfrm>
          <a:prstGeom prst="rect">
            <a:avLst/>
          </a:prstGeom>
        </p:spPr>
      </p:pic>
      <p:pic>
        <p:nvPicPr>
          <p:cNvPr id="3" name="Image 2" descr="1f469 (3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40000">
            <a:off x="4032349" y="2520479"/>
            <a:ext cx="648000" cy="64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f467 (1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40661" y="2376463"/>
            <a:ext cx="648000" cy="648000"/>
          </a:xfrm>
          <a:prstGeom prst="rect">
            <a:avLst/>
          </a:prstGeom>
        </p:spPr>
      </p:pic>
      <p:pic>
        <p:nvPicPr>
          <p:cNvPr id="3" name="Image 2" descr="1f46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3997" y="2304455"/>
            <a:ext cx="540000" cy="540000"/>
          </a:xfrm>
          <a:prstGeom prst="rect">
            <a:avLst/>
          </a:prstGeom>
        </p:spPr>
      </p:pic>
      <p:pic>
        <p:nvPicPr>
          <p:cNvPr id="4" name="Image 3" descr="1f469 (2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04157" y="2160439"/>
            <a:ext cx="612000" cy="612000"/>
          </a:xfrm>
          <a:prstGeom prst="rect">
            <a:avLst/>
          </a:prstGeom>
        </p:spPr>
      </p:pic>
      <p:pic>
        <p:nvPicPr>
          <p:cNvPr id="5" name="Image 4" descr="1f46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04357" y="2232447"/>
            <a:ext cx="540000" cy="5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f467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9941" y="2232447"/>
            <a:ext cx="540000" cy="540000"/>
          </a:xfrm>
          <a:prstGeom prst="rect">
            <a:avLst/>
          </a:prstGeom>
        </p:spPr>
      </p:pic>
      <p:pic>
        <p:nvPicPr>
          <p:cNvPr id="3" name="Image 2" descr="1f46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76165" y="2160439"/>
            <a:ext cx="540000" cy="5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737580_1777974205898308_45627390409032083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  <p:pic>
        <p:nvPicPr>
          <p:cNvPr id="3" name="Image 2" descr="1F9DB-200D-2640-FE0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68253" y="2232447"/>
            <a:ext cx="1764000" cy="176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333445_1783300282032367_6684125209822591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381133_1783300155365713_2421164211513438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504272_1783300035365725_6044223942366690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539294_1783300105365718_6458909974813817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0974" y="0"/>
            <a:ext cx="729881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5884866_1252446485619200_87267452297012616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9965" y="0"/>
            <a:ext cx="462083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6366154_742075804044984_5558486624687783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86247" y="0"/>
            <a:ext cx="426826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6848463_2013370299025363_6030751139852135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6863155_2013694655659594_49752539090410374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7370173_2010118672683859_9119710182435788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7520" y="0"/>
            <a:ext cx="400572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86918_2059548014407591_5489767355634952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0672_2071182069910852_67224918063263406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634684_2167020510327007_1979850337871805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30091_2177619879267070_5860672232036115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79596_2177620049267053_23869905145424666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22152_2177619919267066_2266839508633462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27509_2177619892600402_4510071949718649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34406_2177619962600395_1318119636500095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34772_2177619935933731_5402110953132849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38132_2177618472600544_14969919093760350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49459_2177620069267051_1669694947974969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184807_2232202937142097_26567312359913527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95003_2236667696695621_61939180191823142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62656_2267370323625358_8317773629390235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5297_2281889975506726_706761751196277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4903" y="0"/>
            <a:ext cx="531095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77477" y="0"/>
            <a:ext cx="448580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2274" y="0"/>
            <a:ext cx="673621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141" y="5022182"/>
            <a:ext cx="1584176" cy="738856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0" y="5148000"/>
            <a:ext cx="2124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Création</a:t>
            </a:r>
            <a:endParaRPr lang="fr-FR" sz="3200" b="1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516000" y="5148000"/>
            <a:ext cx="2106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Internet</a:t>
            </a:r>
            <a:endParaRPr lang="fr-FR" sz="3200" b="1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18014"/>
            <a:ext cx="8622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Musique  traditionnelle  alsacienne</a:t>
            </a:r>
            <a:endParaRPr lang="fr-FR" sz="3200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6000" y="3564000"/>
            <a:ext cx="1188000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2484000" y="36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2371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75965" y="4680719"/>
            <a:ext cx="896399" cy="276999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13.02.2025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82162052_195195401624013_841094771404439552_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240000">
            <a:off x="6084000" y="2239104"/>
            <a:ext cx="1044000" cy="1044000"/>
          </a:xfrm>
          <a:prstGeom prst="rect">
            <a:avLst/>
          </a:prstGeom>
          <a:ln>
            <a:solidFill>
              <a:srgbClr val="FF0000"/>
            </a:solidFill>
          </a:ln>
          <a:effectLst>
            <a:softEdge rad="31750"/>
          </a:effectLst>
        </p:spPr>
      </p:pic>
      <p:sp>
        <p:nvSpPr>
          <p:cNvPr id="18" name="Ellipse 17"/>
          <p:cNvSpPr/>
          <p:nvPr/>
        </p:nvSpPr>
        <p:spPr>
          <a:xfrm>
            <a:off x="396015" y="792287"/>
            <a:ext cx="1044061" cy="18002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15" name="Image 14" descr="ob_6a4512_cigogne-006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08000" y="4644000"/>
            <a:ext cx="1058826" cy="108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4150</TotalTime>
  <Words>44</Words>
  <Application>Microsoft Office PowerPoint</Application>
  <PresentationFormat>Personnalisé</PresentationFormat>
  <Paragraphs>15</Paragraphs>
  <Slides>57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57</vt:i4>
      </vt:variant>
    </vt:vector>
  </HeadingPairs>
  <TitlesOfParts>
    <vt:vector size="59" baseType="lpstr">
      <vt:lpstr>2_Thème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410</cp:revision>
  <dcterms:created xsi:type="dcterms:W3CDTF">2020-01-17T12:16:53Z</dcterms:created>
  <dcterms:modified xsi:type="dcterms:W3CDTF">2025-02-13T21:11:46Z</dcterms:modified>
</cp:coreProperties>
</file>