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55"/>
  </p:notesMasterIdLst>
  <p:sldIdLst>
    <p:sldId id="477" r:id="rId3"/>
    <p:sldId id="427" r:id="rId4"/>
    <p:sldId id="469" r:id="rId5"/>
    <p:sldId id="470" r:id="rId6"/>
    <p:sldId id="471" r:id="rId7"/>
    <p:sldId id="472" r:id="rId8"/>
    <p:sldId id="473" r:id="rId9"/>
    <p:sldId id="474" r:id="rId10"/>
    <p:sldId id="475" r:id="rId11"/>
    <p:sldId id="476" r:id="rId12"/>
    <p:sldId id="428" r:id="rId13"/>
    <p:sldId id="429" r:id="rId14"/>
    <p:sldId id="430" r:id="rId15"/>
    <p:sldId id="431" r:id="rId16"/>
    <p:sldId id="432" r:id="rId17"/>
    <p:sldId id="433" r:id="rId18"/>
    <p:sldId id="434" r:id="rId19"/>
    <p:sldId id="435" r:id="rId20"/>
    <p:sldId id="436" r:id="rId21"/>
    <p:sldId id="437" r:id="rId22"/>
    <p:sldId id="438" r:id="rId23"/>
    <p:sldId id="439" r:id="rId24"/>
    <p:sldId id="440" r:id="rId25"/>
    <p:sldId id="441" r:id="rId26"/>
    <p:sldId id="442" r:id="rId27"/>
    <p:sldId id="443" r:id="rId28"/>
    <p:sldId id="444" r:id="rId29"/>
    <p:sldId id="445" r:id="rId30"/>
    <p:sldId id="446" r:id="rId31"/>
    <p:sldId id="447" r:id="rId32"/>
    <p:sldId id="448" r:id="rId33"/>
    <p:sldId id="449" r:id="rId34"/>
    <p:sldId id="450" r:id="rId35"/>
    <p:sldId id="451" r:id="rId36"/>
    <p:sldId id="452" r:id="rId37"/>
    <p:sldId id="453" r:id="rId38"/>
    <p:sldId id="454" r:id="rId39"/>
    <p:sldId id="456" r:id="rId40"/>
    <p:sldId id="457" r:id="rId41"/>
    <p:sldId id="458" r:id="rId42"/>
    <p:sldId id="459" r:id="rId43"/>
    <p:sldId id="460" r:id="rId44"/>
    <p:sldId id="461" r:id="rId45"/>
    <p:sldId id="462" r:id="rId46"/>
    <p:sldId id="463" r:id="rId47"/>
    <p:sldId id="464" r:id="rId48"/>
    <p:sldId id="465" r:id="rId49"/>
    <p:sldId id="466" r:id="rId50"/>
    <p:sldId id="467" r:id="rId51"/>
    <p:sldId id="468" r:id="rId52"/>
    <p:sldId id="455" r:id="rId53"/>
    <p:sldId id="426" r:id="rId54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mI0WiwoPEewwqVKJ8hf8A==" hashData="rwpjgLvmql7QqxnhUR4vC0DzY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4" d="100"/>
          <a:sy n="94" d="100"/>
        </p:scale>
        <p:origin x="-365" y="-9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000" y="576000"/>
            <a:ext cx="86407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66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L'alsace  du  nord</a:t>
            </a:r>
          </a:p>
          <a:p>
            <a:pPr algn="ctr"/>
            <a:r>
              <a:rPr lang="fr-FR" sz="4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5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sublimée  à  travers</a:t>
            </a:r>
            <a:endParaRPr lang="fr-FR" sz="4400" b="1" dirty="0" smtClean="0">
              <a:ln w="38100">
                <a:solidFill>
                  <a:schemeClr val="tx1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7200" b="1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saisons</a:t>
            </a:r>
            <a:endParaRPr lang="fr-FR" sz="4800" b="1" dirty="0" smtClean="0">
              <a:ln w="38100">
                <a:solidFill>
                  <a:schemeClr val="tx1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4000" y="4140000"/>
            <a:ext cx="2816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latin typeface="Chiller" pitchFamily="82" charset="0"/>
              </a:rPr>
              <a:t>L’œil  de chaque</a:t>
            </a:r>
          </a:p>
          <a:p>
            <a:pPr algn="ctr"/>
            <a:r>
              <a:rPr lang="fr-FR" sz="2800" b="1" dirty="0" smtClean="0">
                <a:latin typeface="Chiller" pitchFamily="82" charset="0"/>
              </a:rPr>
              <a:t> photographe </a:t>
            </a:r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mérite</a:t>
            </a:r>
          </a:p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 son  détour</a:t>
            </a:r>
            <a:endParaRPr lang="fr-FR" sz="24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20000" y="4572000"/>
            <a:ext cx="3275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n w="0">
                  <a:noFill/>
                </a:ln>
                <a:latin typeface="Arial Narrow" pitchFamily="34" charset="0"/>
              </a:rPr>
              <a:t>Photos  prises  par  un amoureux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latin typeface="Arial Narrow" pitchFamily="34" charset="0"/>
              </a:rPr>
              <a:t>  de  l’Alsace  du  nord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latin typeface="Arial Narrow" pitchFamily="34" charset="0"/>
              </a:rPr>
              <a:t> pour  le  plaisir  du  partage  </a:t>
            </a:r>
            <a:endParaRPr lang="fr-FR" sz="1600" b="1" dirty="0">
              <a:ln w="0">
                <a:noFill/>
              </a:ln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8333" y="3456583"/>
            <a:ext cx="852554" cy="108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92000" y="3744000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3175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</a:rPr>
              <a:t>1</a:t>
            </a:r>
            <a:endParaRPr lang="fr-FR" sz="1000" dirty="0">
              <a:ln w="31750">
                <a:solidFill>
                  <a:schemeClr val="tx1"/>
                </a:solidFill>
              </a:ln>
              <a:solidFill>
                <a:srgbClr val="FFFF00"/>
              </a:solidFill>
              <a:latin typeface="Arial Rounded MT Bold" pitchFamily="34" charset="0"/>
            </a:endParaRPr>
          </a:p>
        </p:txBody>
      </p:sp>
      <p:pic>
        <p:nvPicPr>
          <p:cNvPr id="8" name="Danse des conscrits.wav">
            <a:hlinkClick r:id="" action="ppaction://media"/>
          </p:cNvPr>
          <p:cNvPicPr>
            <a:picLocks noRot="1" noChangeAspect="1"/>
          </p:cNvPicPr>
          <p:nvPr>
            <a:wavAudioFile r:embed="rId1" name="Danse des conscrits.wav"/>
          </p:nvPr>
        </p:nvPicPr>
        <p:blipFill>
          <a:blip r:embed="rId5" cstate="print"/>
          <a:stretch>
            <a:fillRect/>
          </a:stretch>
        </p:blipFill>
        <p:spPr>
          <a:xfrm>
            <a:off x="4176365" y="4322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75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5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75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55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5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246404_2175422139486844_4333409599993866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85058_2179292612433130_60009752500209950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990782_2184879515207773_2342321004225931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5049" y="0"/>
            <a:ext cx="369066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83677_2186339678395090_1642602703020234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82004_2186672315028493_4810880107850309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74771_2191815167847541_5809269959158577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3489" y="0"/>
            <a:ext cx="713378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237954_2196861470676244_9033706695914681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14287_2201076733588051_3071515677912306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54159_2202970916731966_1928625523610495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8692_2207970599565331_1516512309215931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7472" y="0"/>
            <a:ext cx="454581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59355_2206883869674004_1146075389779019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53201_2210567329305658_4539845614495730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014" y="0"/>
            <a:ext cx="408073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96958_2214525988909792_8154115513108431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8640000" cy="5079374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48312_2217390368623354_934942209516401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66031_2224162651279459_7746403572541654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97822_2225090931186631_5887212456722114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9869_2228042727558118_2414286855605395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63269_2234029523626105_932477844152851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6268" y="0"/>
            <a:ext cx="402822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7175_2238140879881636_5134332342661363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7828_2242732416089149_4584211262522437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8154_2240454569650267_5245793293105918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45370_2247657818929942_57602341742465573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7682_2246892185673172_4652371945390373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464741_2254315698264154_1084960577485846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1971_2262967750732282_8283846372621843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0269_2263213310707726_7398652051311476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4877_2265543087141415_888827917046202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9381_2265054753856915_6548641209324899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6268" y="0"/>
            <a:ext cx="402822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10449_2273857629643294_6411088866288151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75285_2273857632976627_9191205087777519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1244" y="0"/>
            <a:ext cx="429827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6319_2274886919540365_8248181163428860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311970_2291526091209781_53465715528380809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0019" y="0"/>
            <a:ext cx="402072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670314_2293864964309227_3887823411416174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676707_2314968285532228_6876934077122800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3683" y="0"/>
            <a:ext cx="497339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7434" y="0"/>
            <a:ext cx="49658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7418" y="0"/>
            <a:ext cx="51459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4968" y="0"/>
            <a:ext cx="45908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141" y="5022182"/>
            <a:ext cx="1584176" cy="738856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148000"/>
            <a:ext cx="2124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Création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6000" y="5148000"/>
            <a:ext cx="2106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8014"/>
            <a:ext cx="8622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Musique  traditionnelle  alsacienne</a:t>
            </a:r>
            <a:endParaRPr lang="fr-FR" sz="3200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3564000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484000" y="36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2370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965" y="4680719"/>
            <a:ext cx="896399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12.02.2025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6084000" y="2239104"/>
            <a:ext cx="1044000" cy="1044000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31750"/>
          </a:effectLst>
        </p:spPr>
      </p:pic>
      <p:sp>
        <p:nvSpPr>
          <p:cNvPr id="18" name="Ellipse 17"/>
          <p:cNvSpPr/>
          <p:nvPr/>
        </p:nvSpPr>
        <p:spPr>
          <a:xfrm>
            <a:off x="396015" y="792287"/>
            <a:ext cx="1044061" cy="18002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5" name="Image 14" descr="ob_6a4512_cigogne-00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08000" y="4644000"/>
            <a:ext cx="1058826" cy="1080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4091</TotalTime>
  <Words>44</Words>
  <Application>Microsoft Office PowerPoint</Application>
  <PresentationFormat>Personnalisé</PresentationFormat>
  <Paragraphs>15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401</cp:revision>
  <dcterms:created xsi:type="dcterms:W3CDTF">2020-01-17T12:16:53Z</dcterms:created>
  <dcterms:modified xsi:type="dcterms:W3CDTF">2025-02-13T21:15:37Z</dcterms:modified>
</cp:coreProperties>
</file>