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71" r:id="rId3"/>
    <p:sldId id="272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711" autoAdjust="0"/>
    <p:restoredTop sz="94660"/>
  </p:normalViewPr>
  <p:slideViewPr>
    <p:cSldViewPr snapToGrid="0">
      <p:cViewPr varScale="1">
        <p:scale>
          <a:sx n="63" d="100"/>
          <a:sy n="63" d="100"/>
        </p:scale>
        <p:origin x="20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00FE17-1381-4422-9C45-E6985257A9C8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C4994A-CAF6-48E6-BBDE-C73B060CEC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5275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C4994A-CAF6-48E6-BBDE-C73B060CEC6B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317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arbre&#10;&#10;Le contenu généré par l’IA peut être incorrect.">
            <a:extLst>
              <a:ext uri="{FF2B5EF4-FFF2-40B4-BE49-F238E27FC236}">
                <a16:creationId xmlns:a16="http://schemas.microsoft.com/office/drawing/2014/main" id="{A057D3FC-AEE3-19C3-6CB8-F6683A39A4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3E8767-EB81-A847-80F9-66D8B0D4D704}"/>
              </a:ext>
            </a:extLst>
          </p:cNvPr>
          <p:cNvSpPr txBox="1"/>
          <p:nvPr/>
        </p:nvSpPr>
        <p:spPr>
          <a:xfrm>
            <a:off x="3974592" y="279000"/>
            <a:ext cx="5974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Sainte-Agnès (Alpes-Maritimes)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  <p:sndAc>
          <p:stSnd loop="1">
            <p:snd r:embed="rId2" name="Le Cygne - C.Saint-Saëns Violoncelle - Agnès LindeckerPiano - Oksana Krupenya.wav"/>
          </p:stSnd>
        </p:sndAc>
      </p:transition>
    </mc:Choice>
    <mc:Fallback>
      <p:transition spd="slow" advClick="0" advTm="8000">
        <p:fade/>
        <p:sndAc>
          <p:stSnd loop="1">
            <p:snd r:embed="rId2" name="Le Cygne - C.Saint-Saëns Violoncelle - Agnès LindeckerPiano - Oksana Krupeny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olline, ciel, nature&#10;&#10;Le contenu généré par l’IA peut être incorrect.">
            <a:extLst>
              <a:ext uri="{FF2B5EF4-FFF2-40B4-BE49-F238E27FC236}">
                <a16:creationId xmlns:a16="http://schemas.microsoft.com/office/drawing/2014/main" id="{201B5C00-E91B-D0DB-1273-82EB71E233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8000" y="378000"/>
            <a:ext cx="8136000" cy="6102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21039E-54C4-05B8-50CE-3B157B801AA4}"/>
              </a:ext>
            </a:extLst>
          </p:cNvPr>
          <p:cNvSpPr txBox="1"/>
          <p:nvPr/>
        </p:nvSpPr>
        <p:spPr>
          <a:xfrm>
            <a:off x="4279392" y="6018335"/>
            <a:ext cx="4364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village et le site castral.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Batholite&#10;&#10;Le contenu généré par l’IA peut être incorrect.">
            <a:extLst>
              <a:ext uri="{FF2B5EF4-FFF2-40B4-BE49-F238E27FC236}">
                <a16:creationId xmlns:a16="http://schemas.microsoft.com/office/drawing/2014/main" id="{3C8542B2-2906-A682-47A3-43275C33DA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7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E6FCC3-A438-C601-8264-30265533340F}"/>
              </a:ext>
            </a:extLst>
          </p:cNvPr>
          <p:cNvSpPr txBox="1"/>
          <p:nvPr/>
        </p:nvSpPr>
        <p:spPr>
          <a:xfrm>
            <a:off x="3535680" y="6117335"/>
            <a:ext cx="6291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site du village de Sainte-Agnès.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35B28823-9F91-B466-C1BC-52B634FAF2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705" y="279000"/>
            <a:ext cx="9453709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457FCF5-6583-347F-67C7-B9385D0D499C}"/>
              </a:ext>
            </a:extLst>
          </p:cNvPr>
          <p:cNvSpPr txBox="1"/>
          <p:nvPr/>
        </p:nvSpPr>
        <p:spPr>
          <a:xfrm>
            <a:off x="4994298" y="442852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Sainte-Agnès.</a:t>
            </a: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rue, pavé&#10;&#10;Le contenu généré par l’IA peut être incorrect.">
            <a:extLst>
              <a:ext uri="{FF2B5EF4-FFF2-40B4-BE49-F238E27FC236}">
                <a16:creationId xmlns:a16="http://schemas.microsoft.com/office/drawing/2014/main" id="{D8B352DE-2961-E7CA-D2C4-1AD33B2299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697" y="279000"/>
            <a:ext cx="9453706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67FD21-319A-F41F-75F8-BD8164547B35}"/>
              </a:ext>
            </a:extLst>
          </p:cNvPr>
          <p:cNvSpPr txBox="1"/>
          <p:nvPr/>
        </p:nvSpPr>
        <p:spPr>
          <a:xfrm>
            <a:off x="9948672" y="3767328"/>
            <a:ext cx="2157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Ruelle du village.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pot de fleurs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4C9221A8-6BDE-DE67-C877-22E63EE8DE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9211" y="279000"/>
            <a:ext cx="916363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A76EB0-BA5C-C247-4574-44CA28780F0B}"/>
              </a:ext>
            </a:extLst>
          </p:cNvPr>
          <p:cNvSpPr txBox="1"/>
          <p:nvPr/>
        </p:nvSpPr>
        <p:spPr>
          <a:xfrm>
            <a:off x="207264" y="3279648"/>
            <a:ext cx="23519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Hôtel de Ville et ancienne école.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ante, plein air, jardin&#10;&#10;Le contenu généré par l’IA peut être incorrect.">
            <a:extLst>
              <a:ext uri="{FF2B5EF4-FFF2-40B4-BE49-F238E27FC236}">
                <a16:creationId xmlns:a16="http://schemas.microsoft.com/office/drawing/2014/main" id="{7F4D63D8-6741-C66A-E90B-F5D813A74F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0" y="297000"/>
            <a:ext cx="8352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21B639-D38B-6425-F4A4-35006B725669}"/>
              </a:ext>
            </a:extLst>
          </p:cNvPr>
          <p:cNvSpPr txBox="1"/>
          <p:nvPr/>
        </p:nvSpPr>
        <p:spPr>
          <a:xfrm>
            <a:off x="9314688" y="3429000"/>
            <a:ext cx="27066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jardin médiéval au pied du château de Sainte-Agnès.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5060D0CE-BA9D-BF02-FF67-A623E2B79F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6733" y="279000"/>
            <a:ext cx="8606194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DE30CF-0241-2664-C2D9-6CE26A5FAEF1}"/>
              </a:ext>
            </a:extLst>
          </p:cNvPr>
          <p:cNvSpPr txBox="1"/>
          <p:nvPr/>
        </p:nvSpPr>
        <p:spPr>
          <a:xfrm>
            <a:off x="353568" y="3351829"/>
            <a:ext cx="2887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Notre-Dame des Neiges.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plein air, plante&#10;&#10;Le contenu généré par l’IA peut être incorrect.">
            <a:extLst>
              <a:ext uri="{FF2B5EF4-FFF2-40B4-BE49-F238E27FC236}">
                <a16:creationId xmlns:a16="http://schemas.microsoft.com/office/drawing/2014/main" id="{A96693F9-7491-C287-AE61-B024951A3C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792" y="279000"/>
            <a:ext cx="8400000" cy="6300000"/>
          </a:xfrm>
          <a:prstGeom prst="rect">
            <a:avLst/>
          </a:prstGeom>
          <a:ln w="38100" cap="sq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1BCAE5-A0F8-AE22-8BF3-41522A0E11F4}"/>
              </a:ext>
            </a:extLst>
          </p:cNvPr>
          <p:cNvSpPr txBox="1"/>
          <p:nvPr/>
        </p:nvSpPr>
        <p:spPr>
          <a:xfrm>
            <a:off x="9021792" y="3112008"/>
            <a:ext cx="2804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L'arcade de la rue des Sarrasins.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oubelle, bâtiment&#10;&#10;Le contenu généré par l’IA peut être incorrect.">
            <a:extLst>
              <a:ext uri="{FF2B5EF4-FFF2-40B4-BE49-F238E27FC236}">
                <a16:creationId xmlns:a16="http://schemas.microsoft.com/office/drawing/2014/main" id="{97E469D8-F4C2-7311-96EB-0191DB0586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6000" y="189000"/>
            <a:ext cx="4320000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576CA4-C67E-4615-1CEF-CE056E7E027A}"/>
              </a:ext>
            </a:extLst>
          </p:cNvPr>
          <p:cNvSpPr txBox="1"/>
          <p:nvPr/>
        </p:nvSpPr>
        <p:spPr>
          <a:xfrm>
            <a:off x="4842240" y="189000"/>
            <a:ext cx="3413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Entrée du fort.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rocher, bâtiment&#10;&#10;Le contenu généré par l’IA peut être incorrect.">
            <a:extLst>
              <a:ext uri="{FF2B5EF4-FFF2-40B4-BE49-F238E27FC236}">
                <a16:creationId xmlns:a16="http://schemas.microsoft.com/office/drawing/2014/main" id="{7391009A-B0FB-7596-55E4-312A680B97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407" y="853414"/>
            <a:ext cx="10965186" cy="4896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6FE7EC-17C4-CC89-02BA-0EBDD3CF79F1}"/>
              </a:ext>
            </a:extLst>
          </p:cNvPr>
          <p:cNvSpPr txBox="1"/>
          <p:nvPr/>
        </p:nvSpPr>
        <p:spPr>
          <a:xfrm>
            <a:off x="5071872" y="5974895"/>
            <a:ext cx="10155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 Sainte-Agnès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nature, nuage&#10;&#10;Le contenu généré par l’IA peut être incorrect.">
            <a:extLst>
              <a:ext uri="{FF2B5EF4-FFF2-40B4-BE49-F238E27FC236}">
                <a16:creationId xmlns:a16="http://schemas.microsoft.com/office/drawing/2014/main" id="{B1DCE04C-F7C8-07E5-2101-F2170464C5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14" y="1938701"/>
            <a:ext cx="11194772" cy="3924000"/>
          </a:xfrm>
          <a:prstGeom prst="rect">
            <a:avLst/>
          </a:prstGeom>
          <a:ln w="228600" cap="sq" cmpd="thickThin">
            <a:solidFill>
              <a:schemeClr val="tx2">
                <a:lumMod val="75000"/>
                <a:lumOff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94B7A7-97C5-765D-CED4-480CE7B74810}"/>
              </a:ext>
            </a:extLst>
          </p:cNvPr>
          <p:cNvSpPr txBox="1"/>
          <p:nvPr/>
        </p:nvSpPr>
        <p:spPr>
          <a:xfrm>
            <a:off x="3608832" y="6073246"/>
            <a:ext cx="1032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Panorama depuis Sainte-Agnès.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46AEC35-227A-E044-865C-7AD7631DE086}"/>
              </a:ext>
            </a:extLst>
          </p:cNvPr>
          <p:cNvSpPr txBox="1"/>
          <p:nvPr/>
        </p:nvSpPr>
        <p:spPr>
          <a:xfrm>
            <a:off x="646176" y="158496"/>
            <a:ext cx="11350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Sainte-Agnès est une commune française située dans le département des Alpes-Maritimes, en région Provence-Alpes-Côte d'Azur.</a:t>
            </a:r>
          </a:p>
          <a:p>
            <a:endParaRPr lang="fr-FR" sz="2400" b="1"/>
          </a:p>
          <a:p>
            <a:r>
              <a:rPr lang="fr-FR" sz="2400" b="1"/>
              <a:t>Ses habitants, au nombre de 1 338 en 2019, sont appelés les Agnésois.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uage, plante, pot de fleurs&#10;&#10;Le contenu généré par l’IA peut être incorrect.">
            <a:extLst>
              <a:ext uri="{FF2B5EF4-FFF2-40B4-BE49-F238E27FC236}">
                <a16:creationId xmlns:a16="http://schemas.microsoft.com/office/drawing/2014/main" id="{3829AFE7-9DF3-785F-D8DE-341B4A5531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940" y="2865120"/>
            <a:ext cx="4700000" cy="3384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nuage, ciel, paysage&#10;&#10;Le contenu généré par l’IA peut être incorrect.">
            <a:extLst>
              <a:ext uri="{FF2B5EF4-FFF2-40B4-BE49-F238E27FC236}">
                <a16:creationId xmlns:a16="http://schemas.microsoft.com/office/drawing/2014/main" id="{33B38E93-D894-AF45-B74B-25A3ADDF60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5060" y="658368"/>
            <a:ext cx="4704000" cy="3528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ot de fleurs, bâtiment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2C5792C0-2704-DDBD-D71B-114BC9C013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368" y="583800"/>
            <a:ext cx="4464000" cy="334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 descr="Une image contenant nature, plein air, paysage, arbre&#10;&#10;Le contenu généré par l’IA peut être incorrect.">
            <a:extLst>
              <a:ext uri="{FF2B5EF4-FFF2-40B4-BE49-F238E27FC236}">
                <a16:creationId xmlns:a16="http://schemas.microsoft.com/office/drawing/2014/main" id="{2BD4D97A-9198-1143-BF7C-22D4EC3E34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8632" y="3057024"/>
            <a:ext cx="5715000" cy="32194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montagne, ciel&#10;&#10;Le contenu généré par l’IA peut être incorrect.">
            <a:extLst>
              <a:ext uri="{FF2B5EF4-FFF2-40B4-BE49-F238E27FC236}">
                <a16:creationId xmlns:a16="http://schemas.microsoft.com/office/drawing/2014/main" id="{CC106A97-5580-2ACA-6156-7AC05D2B14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756" y="3285744"/>
            <a:ext cx="5436556" cy="3060000"/>
          </a:xfrm>
          <a:prstGeom prst="rect">
            <a:avLst/>
          </a:prstGeom>
          <a:ln w="228600" cap="sq" cmpd="thickThin">
            <a:solidFill>
              <a:schemeClr val="tx2">
                <a:lumMod val="75000"/>
                <a:lumOff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sol, bâtiment, maison&#10;&#10;Le contenu généré par l’IA peut être incorrect.">
            <a:extLst>
              <a:ext uri="{FF2B5EF4-FFF2-40B4-BE49-F238E27FC236}">
                <a16:creationId xmlns:a16="http://schemas.microsoft.com/office/drawing/2014/main" id="{3D0675EF-CC18-498B-90C0-EAFCC7B6E1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2729" y="512256"/>
            <a:ext cx="5500515" cy="3096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Le contenu généré par l’IA peut être incorrect.">
            <a:extLst>
              <a:ext uri="{FF2B5EF4-FFF2-40B4-BE49-F238E27FC236}">
                <a16:creationId xmlns:a16="http://schemas.microsoft.com/office/drawing/2014/main" id="{48D71C63-D782-8B06-18DD-77D2296BF7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444" y="613791"/>
            <a:ext cx="5436556" cy="30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plante, fenêtre&#10;&#10;Le contenu généré par l’IA peut être incorrect.">
            <a:extLst>
              <a:ext uri="{FF2B5EF4-FFF2-40B4-BE49-F238E27FC236}">
                <a16:creationId xmlns:a16="http://schemas.microsoft.com/office/drawing/2014/main" id="{F56B2EC6-0117-DA9C-7341-65B505A184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0556" y="2399538"/>
            <a:ext cx="3852000" cy="3852000"/>
          </a:xfrm>
          <a:prstGeom prst="rect">
            <a:avLst/>
          </a:prstGeom>
          <a:ln w="228600" cap="sq" cmpd="thickThin">
            <a:solidFill>
              <a:schemeClr val="accent6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erre, plein air, Mur de pierre, Ruines&#10;&#10;Le contenu généré par l’IA peut être incorrect.">
            <a:extLst>
              <a:ext uri="{FF2B5EF4-FFF2-40B4-BE49-F238E27FC236}">
                <a16:creationId xmlns:a16="http://schemas.microsoft.com/office/drawing/2014/main" id="{DD71B033-C706-3037-F584-ACFDBDF1E5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654" y="1053000"/>
            <a:ext cx="4752000" cy="475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bâtiment, plein air, fenêtre, plante&#10;&#10;Le contenu généré par l’IA peut être incorrect.">
            <a:extLst>
              <a:ext uri="{FF2B5EF4-FFF2-40B4-BE49-F238E27FC236}">
                <a16:creationId xmlns:a16="http://schemas.microsoft.com/office/drawing/2014/main" id="{242A06A8-635C-CE5F-D211-900BDD4A3D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5749" y="1747647"/>
            <a:ext cx="5372597" cy="3024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ruelle, voie&#10;&#10;Le contenu généré par l’IA peut être incorrect.">
            <a:extLst>
              <a:ext uri="{FF2B5EF4-FFF2-40B4-BE49-F238E27FC236}">
                <a16:creationId xmlns:a16="http://schemas.microsoft.com/office/drawing/2014/main" id="{9CA8B6B6-309F-A98E-7D0D-973097CAFD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855" y="504063"/>
            <a:ext cx="5564481" cy="3132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pierre, sol&#10;&#10;Le contenu généré par l’IA peut être incorrect.">
            <a:extLst>
              <a:ext uri="{FF2B5EF4-FFF2-40B4-BE49-F238E27FC236}">
                <a16:creationId xmlns:a16="http://schemas.microsoft.com/office/drawing/2014/main" id="{AE3E7FCB-37C2-9676-E3A1-C6C03902551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9145" y="2999232"/>
            <a:ext cx="4512000" cy="33840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route&#10;&#10;Le contenu généré par l’IA peut être incorrect.">
            <a:extLst>
              <a:ext uri="{FF2B5EF4-FFF2-40B4-BE49-F238E27FC236}">
                <a16:creationId xmlns:a16="http://schemas.microsoft.com/office/drawing/2014/main" id="{5B90A394-2045-3220-1220-E7EB6378D3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793" y="2877312"/>
            <a:ext cx="4608000" cy="3456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fenêtre, pot de fleurs&#10;&#10;Le contenu généré par l’IA peut être incorrect.">
            <a:extLst>
              <a:ext uri="{FF2B5EF4-FFF2-40B4-BE49-F238E27FC236}">
                <a16:creationId xmlns:a16="http://schemas.microsoft.com/office/drawing/2014/main" id="{3DD2D651-A092-B551-5256-AD27D7AEDF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4208" y="597408"/>
            <a:ext cx="4656000" cy="349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mur, bâtiment, sol&#10;&#10;Le contenu généré par l’IA peut être incorrect.">
            <a:extLst>
              <a:ext uri="{FF2B5EF4-FFF2-40B4-BE49-F238E27FC236}">
                <a16:creationId xmlns:a16="http://schemas.microsoft.com/office/drawing/2014/main" id="{D722DEE4-6021-3E9A-0648-7C1B7EE4FA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832" y="560832"/>
            <a:ext cx="4608000" cy="345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hapelle, Lieux sacrés, intérieur, cathédrale&#10;&#10;Le contenu généré par l’IA peut être incorrect.">
            <a:extLst>
              <a:ext uri="{FF2B5EF4-FFF2-40B4-BE49-F238E27FC236}">
                <a16:creationId xmlns:a16="http://schemas.microsoft.com/office/drawing/2014/main" id="{F312F158-6880-5B09-21AA-696287281E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3168" y="3072384"/>
            <a:ext cx="4428000" cy="332100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x sacrés, intérieur, cathédrale&#10;&#10;Le contenu généré par l’IA peut être incorrect.">
            <a:extLst>
              <a:ext uri="{FF2B5EF4-FFF2-40B4-BE49-F238E27FC236}">
                <a16:creationId xmlns:a16="http://schemas.microsoft.com/office/drawing/2014/main" id="{491B7FAB-2066-F1D7-C237-EFDDE1CB66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792" y="2852928"/>
            <a:ext cx="4608000" cy="3456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ierre, mur, plante&#10;&#10;Le contenu généré par l’IA peut être incorrect.">
            <a:extLst>
              <a:ext uri="{FF2B5EF4-FFF2-40B4-BE49-F238E27FC236}">
                <a16:creationId xmlns:a16="http://schemas.microsoft.com/office/drawing/2014/main" id="{BEB0C80D-E31A-1047-1733-1B099E7BDC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4208" y="609600"/>
            <a:ext cx="4656000" cy="34920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Chaîne de montagnes&#10;&#10;Le contenu généré par l’IA peut être incorrect.">
            <a:extLst>
              <a:ext uri="{FF2B5EF4-FFF2-40B4-BE49-F238E27FC236}">
                <a16:creationId xmlns:a16="http://schemas.microsoft.com/office/drawing/2014/main" id="{1F2E498F-3961-7F59-5230-7450A25C09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8" y="487680"/>
            <a:ext cx="4656000" cy="3492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paysage, nature&#10;&#10;Le contenu généré par l’IA peut être incorrect.">
            <a:extLst>
              <a:ext uri="{FF2B5EF4-FFF2-40B4-BE49-F238E27FC236}">
                <a16:creationId xmlns:a16="http://schemas.microsoft.com/office/drawing/2014/main" id="{1B4B20F2-DE6B-54DF-65A8-B8D10431B8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0672" y="2889504"/>
            <a:ext cx="4656000" cy="3492000"/>
          </a:xfrm>
          <a:prstGeom prst="rect">
            <a:avLst/>
          </a:prstGeom>
          <a:ln w="2286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ciel&#10;&#10;Le contenu généré par l’IA peut être incorrect.">
            <a:extLst>
              <a:ext uri="{FF2B5EF4-FFF2-40B4-BE49-F238E27FC236}">
                <a16:creationId xmlns:a16="http://schemas.microsoft.com/office/drawing/2014/main" id="{E95EA343-6D9E-5738-FF05-2D0B8840C6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832" y="3072384"/>
            <a:ext cx="4320000" cy="32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nuage, nature&#10;&#10;Le contenu généré par l’IA peut être incorrect.">
            <a:extLst>
              <a:ext uri="{FF2B5EF4-FFF2-40B4-BE49-F238E27FC236}">
                <a16:creationId xmlns:a16="http://schemas.microsoft.com/office/drawing/2014/main" id="{009F4F72-F790-0A0F-9227-D1E85E6059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1168" y="560832"/>
            <a:ext cx="4500000" cy="3375000"/>
          </a:xfrm>
          <a:prstGeom prst="rect">
            <a:avLst/>
          </a:prstGeom>
          <a:ln w="228600" cap="sq" cmpd="thickThin">
            <a:solidFill>
              <a:schemeClr val="accent6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t de fleurs, plante d’intérieur, pierre, plein air&#10;&#10;Le contenu généré par l’IA peut être incorrect.">
            <a:extLst>
              <a:ext uri="{FF2B5EF4-FFF2-40B4-BE49-F238E27FC236}">
                <a16:creationId xmlns:a16="http://schemas.microsoft.com/office/drawing/2014/main" id="{7522BD3E-5DF2-1BF8-D8B3-AC06C58BAE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928" y="529971"/>
            <a:ext cx="4752000" cy="343332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bâtiment, rue&#10;&#10;Le contenu généré par l’IA peut être incorrect.">
            <a:extLst>
              <a:ext uri="{FF2B5EF4-FFF2-40B4-BE49-F238E27FC236}">
                <a16:creationId xmlns:a16="http://schemas.microsoft.com/office/drawing/2014/main" id="{79EA327C-7DB8-3B1F-739C-B9A18AC99A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1223" y="2764392"/>
            <a:ext cx="4873849" cy="3564000"/>
          </a:xfrm>
          <a:prstGeom prst="rect">
            <a:avLst/>
          </a:prstGeom>
          <a:ln w="228600" cap="sq" cmpd="thickThin">
            <a:solidFill>
              <a:schemeClr val="tx2">
                <a:lumMod val="75000"/>
                <a:lumOff val="2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nature&#10;&#10;Le contenu généré par l’IA peut être incorrect.">
            <a:extLst>
              <a:ext uri="{FF2B5EF4-FFF2-40B4-BE49-F238E27FC236}">
                <a16:creationId xmlns:a16="http://schemas.microsoft.com/office/drawing/2014/main" id="{D4A23D42-EB59-5292-BC10-32496EEB38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793" y="3577281"/>
            <a:ext cx="4476398" cy="298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plante, escaliers, maison&#10;&#10;Le contenu généré par l’IA peut être incorrect.">
            <a:extLst>
              <a:ext uri="{FF2B5EF4-FFF2-40B4-BE49-F238E27FC236}">
                <a16:creationId xmlns:a16="http://schemas.microsoft.com/office/drawing/2014/main" id="{C20401D7-71A0-E936-7C06-EB54C7E463B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0008" y="449562"/>
            <a:ext cx="4364605" cy="3276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 descr="Une image contenant plein air, montagne, nature, ciel&#10;&#10;Le contenu généré par l’IA peut être incorrect.">
            <a:extLst>
              <a:ext uri="{FF2B5EF4-FFF2-40B4-BE49-F238E27FC236}">
                <a16:creationId xmlns:a16="http://schemas.microsoft.com/office/drawing/2014/main" id="{C7B35807-84EC-BEDC-C509-EB67F88DAA6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80429" y="3325281"/>
            <a:ext cx="4316625" cy="324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leur, plein air, plante, violet&#10;&#10;Le contenu généré par l’IA peut être incorrect.">
            <a:extLst>
              <a:ext uri="{FF2B5EF4-FFF2-40B4-BE49-F238E27FC236}">
                <a16:creationId xmlns:a16="http://schemas.microsoft.com/office/drawing/2014/main" id="{0374978C-4AAC-8678-CB53-B970092B5C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647" y="609981"/>
            <a:ext cx="4700332" cy="3528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13D068D6-E8EC-EB1C-4C94-D1D4BE8F532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7353" y="2999664"/>
            <a:ext cx="4392000" cy="329660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D269E62-5F98-77D6-1A9A-BE6B91268DD9}"/>
              </a:ext>
            </a:extLst>
          </p:cNvPr>
          <p:cNvSpPr txBox="1"/>
          <p:nvPr/>
        </p:nvSpPr>
        <p:spPr>
          <a:xfrm>
            <a:off x="7227353" y="1621536"/>
            <a:ext cx="4925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de l’Office de Tourisme de Saint-Agnès qu’il y avait un musée dans un ancien fort militaire à visiter.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A0759E52-E522-22C5-D244-E5FD4D3B2C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4842" y="549021"/>
            <a:ext cx="4412554" cy="3312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bâtiment, plante&#10;&#10;Le contenu généré par l’IA peut être incorrect.">
            <a:extLst>
              <a:ext uri="{FF2B5EF4-FFF2-40B4-BE49-F238E27FC236}">
                <a16:creationId xmlns:a16="http://schemas.microsoft.com/office/drawing/2014/main" id="{4281B158-4222-E1E8-464C-86E3737809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4606" y="3116973"/>
            <a:ext cx="4364588" cy="3276000"/>
          </a:xfrm>
          <a:prstGeom prst="rect">
            <a:avLst/>
          </a:prstGeom>
          <a:ln w="2286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F685EF5-E56F-8DFC-49C7-E511021E3719}"/>
              </a:ext>
            </a:extLst>
          </p:cNvPr>
          <p:cNvSpPr txBox="1"/>
          <p:nvPr/>
        </p:nvSpPr>
        <p:spPr>
          <a:xfrm>
            <a:off x="6719044" y="1366088"/>
            <a:ext cx="5315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de l’Office de Tourisme de Saint-Agnès qu’il y avait un musée dans un ancien fort militaire à visiter.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étro, mur, tunnel, intérieur&#10;&#10;Le contenu généré par l’IA peut être incorrect.">
            <a:extLst>
              <a:ext uri="{FF2B5EF4-FFF2-40B4-BE49-F238E27FC236}">
                <a16:creationId xmlns:a16="http://schemas.microsoft.com/office/drawing/2014/main" id="{FEEFD273-EBE9-C083-D774-F3B7663F40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693" y="3084957"/>
            <a:ext cx="4316625" cy="3240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grotte, bunker, bâtiment, cave&#10;&#10;Le contenu généré par l’IA peut être incorrect.">
            <a:extLst>
              <a:ext uri="{FF2B5EF4-FFF2-40B4-BE49-F238E27FC236}">
                <a16:creationId xmlns:a16="http://schemas.microsoft.com/office/drawing/2014/main" id="{92C30D62-7FCA-1AAD-B640-10454DCB09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719" y="585597"/>
            <a:ext cx="4364588" cy="3276000"/>
          </a:xfrm>
          <a:prstGeom prst="rect">
            <a:avLst/>
          </a:prstGeom>
          <a:ln w="2286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FBA8BA4-A672-D00C-79AE-FDB96DFC7238}"/>
              </a:ext>
            </a:extLst>
          </p:cNvPr>
          <p:cNvSpPr txBox="1"/>
          <p:nvPr/>
        </p:nvSpPr>
        <p:spPr>
          <a:xfrm>
            <a:off x="1609344" y="1023268"/>
            <a:ext cx="52181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de l’Office de Tourisme de Saint-Agnès qu’il y avait un musée dans un ancien fort militaire à visiter.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eubles, sol&#10;&#10;Le contenu généré par l’IA peut être incorrect.">
            <a:extLst>
              <a:ext uri="{FF2B5EF4-FFF2-40B4-BE49-F238E27FC236}">
                <a16:creationId xmlns:a16="http://schemas.microsoft.com/office/drawing/2014/main" id="{413FFB79-69D2-B820-32A9-2249CB57CC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459" y="512445"/>
            <a:ext cx="4460513" cy="334800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uyau, cylindre, acier, industrie&#10;&#10;Le contenu généré par l’IA peut être incorrect.">
            <a:extLst>
              <a:ext uri="{FF2B5EF4-FFF2-40B4-BE49-F238E27FC236}">
                <a16:creationId xmlns:a16="http://schemas.microsoft.com/office/drawing/2014/main" id="{97873C8E-1FD7-FB1B-87F8-30870F03F9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1029" y="3002280"/>
            <a:ext cx="4460513" cy="3348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438F42A-FC59-7924-E423-4BF5EE0F43D7}"/>
              </a:ext>
            </a:extLst>
          </p:cNvPr>
          <p:cNvSpPr txBox="1"/>
          <p:nvPr/>
        </p:nvSpPr>
        <p:spPr>
          <a:xfrm>
            <a:off x="5681472" y="1243584"/>
            <a:ext cx="5303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 l’Office de Tourisme de </a:t>
            </a:r>
            <a:r>
              <a:rPr lang="fr-FR" sz="2400" b="1" dirty="0" err="1"/>
              <a:t>Saint-Agnès</a:t>
            </a:r>
            <a:r>
              <a:rPr lang="fr-FR" sz="2400" b="1" dirty="0"/>
              <a:t> qu’il y avait un musée dans un ancien fort militaire à visiter.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F34872C5-89F4-C3C3-B2CE-D932AAA32E3C}"/>
              </a:ext>
            </a:extLst>
          </p:cNvPr>
          <p:cNvSpPr txBox="1"/>
          <p:nvPr/>
        </p:nvSpPr>
        <p:spPr>
          <a:xfrm>
            <a:off x="2466748" y="4575774"/>
            <a:ext cx="5108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Salle De Neutralisation Gaz Combat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salle de bain, toilettes&#10;&#10;Le contenu généré par l’IA peut être incorrect.">
            <a:extLst>
              <a:ext uri="{FF2B5EF4-FFF2-40B4-BE49-F238E27FC236}">
                <a16:creationId xmlns:a16="http://schemas.microsoft.com/office/drawing/2014/main" id="{06076F4C-C121-10EA-B368-8AA31CE5B8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795" y="3429000"/>
            <a:ext cx="3996000" cy="2999371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06438E-E5C5-2102-521A-1922AC2CB79E}"/>
              </a:ext>
            </a:extLst>
          </p:cNvPr>
          <p:cNvSpPr txBox="1"/>
          <p:nvPr/>
        </p:nvSpPr>
        <p:spPr>
          <a:xfrm>
            <a:off x="645795" y="2426208"/>
            <a:ext cx="3791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Salle  De Tir Fort Militaire Saint Agnès</a:t>
            </a:r>
          </a:p>
        </p:txBody>
      </p:sp>
      <p:pic>
        <p:nvPicPr>
          <p:cNvPr id="6" name="Image 5" descr="Une image contenant habits, personne, intérieur, mur&#10;&#10;Le contenu généré par l’IA peut être incorrect.">
            <a:extLst>
              <a:ext uri="{FF2B5EF4-FFF2-40B4-BE49-F238E27FC236}">
                <a16:creationId xmlns:a16="http://schemas.microsoft.com/office/drawing/2014/main" id="{AA2B657F-BD67-6B01-D673-5A077291BA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9475" y="512496"/>
            <a:ext cx="4428000" cy="332362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3336478-1AF5-660A-DEFD-6D2C4236ABC4}"/>
              </a:ext>
            </a:extLst>
          </p:cNvPr>
          <p:cNvSpPr txBox="1"/>
          <p:nvPr/>
        </p:nvSpPr>
        <p:spPr>
          <a:xfrm>
            <a:off x="7327011" y="4097688"/>
            <a:ext cx="442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Commandes Tirs Fort Militaire Saint Agnès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784BA1-7784-3520-550B-AEB7E8FA8D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me, canon, mur, intérieur&#10;&#10;Le contenu généré par l’IA peut être incorrect.">
            <a:extLst>
              <a:ext uri="{FF2B5EF4-FFF2-40B4-BE49-F238E27FC236}">
                <a16:creationId xmlns:a16="http://schemas.microsoft.com/office/drawing/2014/main" id="{E545431E-9779-3F3F-2830-55E6955E38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875" y="1219606"/>
            <a:ext cx="6300000" cy="472871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D6A137-D51F-E640-DB1A-FAAD3D471CBF}"/>
              </a:ext>
            </a:extLst>
          </p:cNvPr>
          <p:cNvSpPr txBox="1"/>
          <p:nvPr/>
        </p:nvSpPr>
        <p:spPr>
          <a:xfrm>
            <a:off x="231648" y="0"/>
            <a:ext cx="10204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Saint Agnès  Alpes – Maritimes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7A15234-5EFA-CE3A-0479-8962058B8DD8}"/>
              </a:ext>
            </a:extLst>
          </p:cNvPr>
          <p:cNvSpPr txBox="1"/>
          <p:nvPr/>
        </p:nvSpPr>
        <p:spPr>
          <a:xfrm>
            <a:off x="780288" y="6213820"/>
            <a:ext cx="6571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Salle De Tirs Fort Militaire Saint - Agnès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69AC04C-84D5-A9A1-CA22-E3853E054377}"/>
              </a:ext>
            </a:extLst>
          </p:cNvPr>
          <p:cNvSpPr txBox="1"/>
          <p:nvPr/>
        </p:nvSpPr>
        <p:spPr>
          <a:xfrm>
            <a:off x="7351776" y="3060192"/>
            <a:ext cx="446227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171134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prism isInverted="1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222</Words>
  <Application>Microsoft Office PowerPoint</Application>
  <PresentationFormat>Grand écran</PresentationFormat>
  <Paragraphs>30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2025-02-28T10:54:19Z</dcterms:created>
  <dcterms:modified xsi:type="dcterms:W3CDTF">2025-03-06T10:47:32Z</dcterms:modified>
</cp:coreProperties>
</file>