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0" r:id="rId3"/>
    <p:sldId id="271" r:id="rId4"/>
    <p:sldId id="272" r:id="rId5"/>
    <p:sldId id="273" r:id="rId6"/>
    <p:sldId id="279" r:id="rId7"/>
    <p:sldId id="277" r:id="rId8"/>
    <p:sldId id="278" r:id="rId9"/>
  </p:sldIdLst>
  <p:sldSz cx="6119813" cy="34448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3D3c46vs2Fh9yl3asC6cA==" hashData="oy3w7qu3xT0zIgjO8xOwwHL3FdLoOVR+qOi4LShIFfTOKBuAsDesuefYOoXRmj2+wPtkHVQxd75KdqrDXopYf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120" d="100"/>
          <a:sy n="120" d="100"/>
        </p:scale>
        <p:origin x="166" y="37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4977" y="563779"/>
            <a:ext cx="4589860" cy="1199327"/>
          </a:xfrm>
        </p:spPr>
        <p:txBody>
          <a:bodyPr anchor="b"/>
          <a:lstStyle>
            <a:lvl1pPr algn="ctr">
              <a:defRPr sz="30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4977" y="1809357"/>
            <a:ext cx="4589860" cy="831714"/>
          </a:xfrm>
        </p:spPr>
        <p:txBody>
          <a:bodyPr/>
          <a:lstStyle>
            <a:lvl1pPr marL="0" indent="0" algn="ctr">
              <a:buNone/>
              <a:defRPr sz="1205"/>
            </a:lvl1pPr>
            <a:lvl2pPr marL="229514" indent="0" algn="ctr">
              <a:buNone/>
              <a:defRPr sz="1004"/>
            </a:lvl2pPr>
            <a:lvl3pPr marL="459029" indent="0" algn="ctr">
              <a:buNone/>
              <a:defRPr sz="904"/>
            </a:lvl3pPr>
            <a:lvl4pPr marL="688543" indent="0" algn="ctr">
              <a:buNone/>
              <a:defRPr sz="803"/>
            </a:lvl4pPr>
            <a:lvl5pPr marL="918058" indent="0" algn="ctr">
              <a:buNone/>
              <a:defRPr sz="803"/>
            </a:lvl5pPr>
            <a:lvl6pPr marL="1147572" indent="0" algn="ctr">
              <a:buNone/>
              <a:defRPr sz="803"/>
            </a:lvl6pPr>
            <a:lvl7pPr marL="1377086" indent="0" algn="ctr">
              <a:buNone/>
              <a:defRPr sz="803"/>
            </a:lvl7pPr>
            <a:lvl8pPr marL="1606601" indent="0" algn="ctr">
              <a:buNone/>
              <a:defRPr sz="803"/>
            </a:lvl8pPr>
            <a:lvl9pPr marL="1836115" indent="0" algn="ctr">
              <a:buNone/>
              <a:defRPr sz="803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040EA-729F-4C3B-A95F-968BD81A9ADC}" type="datetimeFigureOut">
              <a:rPr lang="fr-FR" smtClean="0"/>
              <a:t>12/11/2024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BFB11-3DDC-4F6F-BB9B-78388A00AB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35077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040EA-729F-4C3B-A95F-968BD81A9ADC}" type="datetimeFigureOut">
              <a:rPr lang="fr-FR" smtClean="0"/>
              <a:t>12/11/2024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BFB11-3DDC-4F6F-BB9B-78388A00AB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26321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550" y="858827"/>
            <a:ext cx="5278339" cy="1432972"/>
          </a:xfrm>
        </p:spPr>
        <p:txBody>
          <a:bodyPr anchor="b"/>
          <a:lstStyle>
            <a:lvl1pPr>
              <a:defRPr sz="30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7550" y="2305356"/>
            <a:ext cx="5278339" cy="753566"/>
          </a:xfrm>
        </p:spPr>
        <p:txBody>
          <a:bodyPr/>
          <a:lstStyle>
            <a:lvl1pPr marL="0" indent="0">
              <a:buNone/>
              <a:defRPr sz="1205">
                <a:solidFill>
                  <a:schemeClr val="tx1">
                    <a:tint val="75000"/>
                  </a:schemeClr>
                </a:solidFill>
              </a:defRPr>
            </a:lvl1pPr>
            <a:lvl2pPr marL="229514" indent="0">
              <a:buNone/>
              <a:defRPr sz="1004">
                <a:solidFill>
                  <a:schemeClr val="tx1">
                    <a:tint val="75000"/>
                  </a:schemeClr>
                </a:solidFill>
              </a:defRPr>
            </a:lvl2pPr>
            <a:lvl3pPr marL="459029" indent="0">
              <a:buNone/>
              <a:defRPr sz="904">
                <a:solidFill>
                  <a:schemeClr val="tx1">
                    <a:tint val="75000"/>
                  </a:schemeClr>
                </a:solidFill>
              </a:defRPr>
            </a:lvl3pPr>
            <a:lvl4pPr marL="688543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4pPr>
            <a:lvl5pPr marL="918058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5pPr>
            <a:lvl6pPr marL="1147572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6pPr>
            <a:lvl7pPr marL="1377086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7pPr>
            <a:lvl8pPr marL="1606601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8pPr>
            <a:lvl9pPr marL="1836115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040EA-729F-4C3B-A95F-968BD81A9ADC}" type="datetimeFigureOut">
              <a:rPr lang="fr-FR" smtClean="0"/>
              <a:t>12/11/2024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BFB11-3DDC-4F6F-BB9B-78388A00AB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9223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0737" y="917038"/>
            <a:ext cx="2600921" cy="218574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155" y="917038"/>
            <a:ext cx="2600921" cy="218574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040EA-729F-4C3B-A95F-968BD81A9ADC}" type="datetimeFigureOut">
              <a:rPr lang="fr-FR" smtClean="0"/>
              <a:t>12/11/2024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BFB11-3DDC-4F6F-BB9B-78388A00AB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36718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183408"/>
            <a:ext cx="5278339" cy="66585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1534" y="844473"/>
            <a:ext cx="2588968" cy="413863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514" indent="0">
              <a:buNone/>
              <a:defRPr sz="1004" b="1"/>
            </a:lvl2pPr>
            <a:lvl3pPr marL="459029" indent="0">
              <a:buNone/>
              <a:defRPr sz="904" b="1"/>
            </a:lvl3pPr>
            <a:lvl4pPr marL="688543" indent="0">
              <a:buNone/>
              <a:defRPr sz="803" b="1"/>
            </a:lvl4pPr>
            <a:lvl5pPr marL="918058" indent="0">
              <a:buNone/>
              <a:defRPr sz="803" b="1"/>
            </a:lvl5pPr>
            <a:lvl6pPr marL="1147572" indent="0">
              <a:buNone/>
              <a:defRPr sz="803" b="1"/>
            </a:lvl6pPr>
            <a:lvl7pPr marL="1377086" indent="0">
              <a:buNone/>
              <a:defRPr sz="803" b="1"/>
            </a:lvl7pPr>
            <a:lvl8pPr marL="1606601" indent="0">
              <a:buNone/>
              <a:defRPr sz="803" b="1"/>
            </a:lvl8pPr>
            <a:lvl9pPr marL="1836115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1534" y="1258336"/>
            <a:ext cx="2588968" cy="185082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8155" y="844473"/>
            <a:ext cx="2601718" cy="413863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514" indent="0">
              <a:buNone/>
              <a:defRPr sz="1004" b="1"/>
            </a:lvl2pPr>
            <a:lvl3pPr marL="459029" indent="0">
              <a:buNone/>
              <a:defRPr sz="904" b="1"/>
            </a:lvl3pPr>
            <a:lvl4pPr marL="688543" indent="0">
              <a:buNone/>
              <a:defRPr sz="803" b="1"/>
            </a:lvl4pPr>
            <a:lvl5pPr marL="918058" indent="0">
              <a:buNone/>
              <a:defRPr sz="803" b="1"/>
            </a:lvl5pPr>
            <a:lvl6pPr marL="1147572" indent="0">
              <a:buNone/>
              <a:defRPr sz="803" b="1"/>
            </a:lvl6pPr>
            <a:lvl7pPr marL="1377086" indent="0">
              <a:buNone/>
              <a:defRPr sz="803" b="1"/>
            </a:lvl7pPr>
            <a:lvl8pPr marL="1606601" indent="0">
              <a:buNone/>
              <a:defRPr sz="803" b="1"/>
            </a:lvl8pPr>
            <a:lvl9pPr marL="1836115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8155" y="1258336"/>
            <a:ext cx="2601718" cy="185082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040EA-729F-4C3B-A95F-968BD81A9ADC}" type="datetimeFigureOut">
              <a:rPr lang="fr-FR" smtClean="0"/>
              <a:t>12/11/2024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BFB11-3DDC-4F6F-BB9B-78388A00AB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3413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040EA-729F-4C3B-A95F-968BD81A9ADC}" type="datetimeFigureOut">
              <a:rPr lang="fr-FR" smtClean="0"/>
              <a:t>12/11/2024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BFB11-3DDC-4F6F-BB9B-78388A00AB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22008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040EA-729F-4C3B-A95F-968BD81A9ADC}" type="datetimeFigureOut">
              <a:rPr lang="fr-FR" smtClean="0"/>
              <a:t>12/11/2024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BFB11-3DDC-4F6F-BB9B-78388A00AB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72608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658"/>
            <a:ext cx="1973799" cy="803804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01718" y="495998"/>
            <a:ext cx="3098155" cy="2448094"/>
          </a:xfrm>
        </p:spPr>
        <p:txBody>
          <a:bodyPr/>
          <a:lstStyle>
            <a:lvl1pPr>
              <a:defRPr sz="1606"/>
            </a:lvl1pPr>
            <a:lvl2pPr>
              <a:defRPr sz="1406"/>
            </a:lvl2pPr>
            <a:lvl3pPr>
              <a:defRPr sz="1205"/>
            </a:lvl3pPr>
            <a:lvl4pPr>
              <a:defRPr sz="1004"/>
            </a:lvl4pPr>
            <a:lvl5pPr>
              <a:defRPr sz="1004"/>
            </a:lvl5pPr>
            <a:lvl6pPr>
              <a:defRPr sz="1004"/>
            </a:lvl6pPr>
            <a:lvl7pPr>
              <a:defRPr sz="1004"/>
            </a:lvl7pPr>
            <a:lvl8pPr>
              <a:defRPr sz="1004"/>
            </a:lvl8pPr>
            <a:lvl9pPr>
              <a:defRPr sz="1004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3463"/>
            <a:ext cx="1973799" cy="1914617"/>
          </a:xfrm>
        </p:spPr>
        <p:txBody>
          <a:bodyPr/>
          <a:lstStyle>
            <a:lvl1pPr marL="0" indent="0">
              <a:buNone/>
              <a:defRPr sz="803"/>
            </a:lvl1pPr>
            <a:lvl2pPr marL="229514" indent="0">
              <a:buNone/>
              <a:defRPr sz="703"/>
            </a:lvl2pPr>
            <a:lvl3pPr marL="459029" indent="0">
              <a:buNone/>
              <a:defRPr sz="602"/>
            </a:lvl3pPr>
            <a:lvl4pPr marL="688543" indent="0">
              <a:buNone/>
              <a:defRPr sz="502"/>
            </a:lvl4pPr>
            <a:lvl5pPr marL="918058" indent="0">
              <a:buNone/>
              <a:defRPr sz="502"/>
            </a:lvl5pPr>
            <a:lvl6pPr marL="1147572" indent="0">
              <a:buNone/>
              <a:defRPr sz="502"/>
            </a:lvl6pPr>
            <a:lvl7pPr marL="1377086" indent="0">
              <a:buNone/>
              <a:defRPr sz="502"/>
            </a:lvl7pPr>
            <a:lvl8pPr marL="1606601" indent="0">
              <a:buNone/>
              <a:defRPr sz="502"/>
            </a:lvl8pPr>
            <a:lvl9pPr marL="1836115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040EA-729F-4C3B-A95F-968BD81A9ADC}" type="datetimeFigureOut">
              <a:rPr lang="fr-FR" smtClean="0"/>
              <a:t>12/11/2024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BFB11-3DDC-4F6F-BB9B-78388A00AB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45928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658"/>
            <a:ext cx="1973799" cy="803804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601718" y="495998"/>
            <a:ext cx="3098155" cy="2448094"/>
          </a:xfrm>
        </p:spPr>
        <p:txBody>
          <a:bodyPr anchor="t"/>
          <a:lstStyle>
            <a:lvl1pPr marL="0" indent="0">
              <a:buNone/>
              <a:defRPr sz="1606"/>
            </a:lvl1pPr>
            <a:lvl2pPr marL="229514" indent="0">
              <a:buNone/>
              <a:defRPr sz="1406"/>
            </a:lvl2pPr>
            <a:lvl3pPr marL="459029" indent="0">
              <a:buNone/>
              <a:defRPr sz="1205"/>
            </a:lvl3pPr>
            <a:lvl4pPr marL="688543" indent="0">
              <a:buNone/>
              <a:defRPr sz="1004"/>
            </a:lvl4pPr>
            <a:lvl5pPr marL="918058" indent="0">
              <a:buNone/>
              <a:defRPr sz="1004"/>
            </a:lvl5pPr>
            <a:lvl6pPr marL="1147572" indent="0">
              <a:buNone/>
              <a:defRPr sz="1004"/>
            </a:lvl6pPr>
            <a:lvl7pPr marL="1377086" indent="0">
              <a:buNone/>
              <a:defRPr sz="1004"/>
            </a:lvl7pPr>
            <a:lvl8pPr marL="1606601" indent="0">
              <a:buNone/>
              <a:defRPr sz="1004"/>
            </a:lvl8pPr>
            <a:lvl9pPr marL="1836115" indent="0">
              <a:buNone/>
              <a:defRPr sz="1004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3463"/>
            <a:ext cx="1973799" cy="1914617"/>
          </a:xfrm>
        </p:spPr>
        <p:txBody>
          <a:bodyPr/>
          <a:lstStyle>
            <a:lvl1pPr marL="0" indent="0">
              <a:buNone/>
              <a:defRPr sz="803"/>
            </a:lvl1pPr>
            <a:lvl2pPr marL="229514" indent="0">
              <a:buNone/>
              <a:defRPr sz="703"/>
            </a:lvl2pPr>
            <a:lvl3pPr marL="459029" indent="0">
              <a:buNone/>
              <a:defRPr sz="602"/>
            </a:lvl3pPr>
            <a:lvl4pPr marL="688543" indent="0">
              <a:buNone/>
              <a:defRPr sz="502"/>
            </a:lvl4pPr>
            <a:lvl5pPr marL="918058" indent="0">
              <a:buNone/>
              <a:defRPr sz="502"/>
            </a:lvl5pPr>
            <a:lvl6pPr marL="1147572" indent="0">
              <a:buNone/>
              <a:defRPr sz="502"/>
            </a:lvl6pPr>
            <a:lvl7pPr marL="1377086" indent="0">
              <a:buNone/>
              <a:defRPr sz="502"/>
            </a:lvl7pPr>
            <a:lvl8pPr marL="1606601" indent="0">
              <a:buNone/>
              <a:defRPr sz="502"/>
            </a:lvl8pPr>
            <a:lvl9pPr marL="1836115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040EA-729F-4C3B-A95F-968BD81A9ADC}" type="datetimeFigureOut">
              <a:rPr lang="fr-FR" smtClean="0"/>
              <a:t>12/11/2024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BFB11-3DDC-4F6F-BB9B-78388A00AB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00029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040EA-729F-4C3B-A95F-968BD81A9ADC}" type="datetimeFigureOut">
              <a:rPr lang="fr-FR" smtClean="0"/>
              <a:t>12/11/2024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BFB11-3DDC-4F6F-BB9B-78388A00AB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7338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379491" y="183408"/>
            <a:ext cx="1319585" cy="2919372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20737" y="183408"/>
            <a:ext cx="3882256" cy="2919372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040EA-729F-4C3B-A95F-968BD81A9ADC}" type="datetimeFigureOut">
              <a:rPr lang="fr-FR" smtClean="0"/>
              <a:t>12/11/2024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BFB11-3DDC-4F6F-BB9B-78388A00AB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99253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0737" y="183408"/>
            <a:ext cx="5278339" cy="6658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0737" y="917038"/>
            <a:ext cx="5278339" cy="21857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20737" y="3192889"/>
            <a:ext cx="1376958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3040EA-729F-4C3B-A95F-968BD81A9ADC}" type="datetimeFigureOut">
              <a:rPr lang="fr-FR" smtClean="0"/>
              <a:t>12/11/2024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27188" y="3192889"/>
            <a:ext cx="2065437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22118" y="3192889"/>
            <a:ext cx="1376958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CBFB11-3DDC-4F6F-BB9B-78388A00AB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72385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9029" rtl="0" eaLnBrk="1" latinLnBrk="0" hangingPunct="1">
        <a:lnSpc>
          <a:spcPct val="90000"/>
        </a:lnSpc>
        <a:spcBef>
          <a:spcPct val="0"/>
        </a:spcBef>
        <a:buNone/>
        <a:defRPr sz="220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4757" indent="-114757" algn="l" defTabSz="459029" rtl="0" eaLnBrk="1" latinLnBrk="0" hangingPunct="1">
        <a:lnSpc>
          <a:spcPct val="90000"/>
        </a:lnSpc>
        <a:spcBef>
          <a:spcPts val="502"/>
        </a:spcBef>
        <a:buFont typeface="Arial" panose="020B0604020202020204" pitchFamily="34" charset="0"/>
        <a:buChar char="•"/>
        <a:defRPr sz="1406" kern="1200">
          <a:solidFill>
            <a:schemeClr val="tx1"/>
          </a:solidFill>
          <a:latin typeface="+mn-lt"/>
          <a:ea typeface="+mn-ea"/>
          <a:cs typeface="+mn-cs"/>
        </a:defRPr>
      </a:lvl1pPr>
      <a:lvl2pPr marL="344272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205" kern="1200">
          <a:solidFill>
            <a:schemeClr val="tx1"/>
          </a:solidFill>
          <a:latin typeface="+mn-lt"/>
          <a:ea typeface="+mn-ea"/>
          <a:cs typeface="+mn-cs"/>
        </a:defRPr>
      </a:lvl2pPr>
      <a:lvl3pPr marL="573786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004" kern="1200">
          <a:solidFill>
            <a:schemeClr val="tx1"/>
          </a:solidFill>
          <a:latin typeface="+mn-lt"/>
          <a:ea typeface="+mn-ea"/>
          <a:cs typeface="+mn-cs"/>
        </a:defRPr>
      </a:lvl3pPr>
      <a:lvl4pPr marL="803300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4pPr>
      <a:lvl5pPr marL="1032815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5pPr>
      <a:lvl6pPr marL="1262329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6pPr>
      <a:lvl7pPr marL="1491844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7pPr>
      <a:lvl8pPr marL="1721358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8pPr>
      <a:lvl9pPr marL="1950872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1pPr>
      <a:lvl2pPr marL="229514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2pPr>
      <a:lvl3pPr marL="459029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3pPr>
      <a:lvl4pPr marL="688543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4pPr>
      <a:lvl5pPr marL="918058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5pPr>
      <a:lvl6pPr marL="1147572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6pPr>
      <a:lvl7pPr marL="1377086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7pPr>
      <a:lvl8pPr marL="1606601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8pPr>
      <a:lvl9pPr marL="1836115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7" Type="http://schemas.openxmlformats.org/officeDocument/2006/relationships/image" Target="../media/image16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g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g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7" Type="http://schemas.openxmlformats.org/officeDocument/2006/relationships/image" Target="../media/image29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g"/><Relationship Id="rId5" Type="http://schemas.openxmlformats.org/officeDocument/2006/relationships/image" Target="../media/image27.jpg"/><Relationship Id="rId4" Type="http://schemas.openxmlformats.org/officeDocument/2006/relationships/image" Target="../media/image26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g"/><Relationship Id="rId3" Type="http://schemas.openxmlformats.org/officeDocument/2006/relationships/image" Target="../media/image30.jpg"/><Relationship Id="rId7" Type="http://schemas.openxmlformats.org/officeDocument/2006/relationships/image" Target="../media/image34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g"/><Relationship Id="rId11" Type="http://schemas.openxmlformats.org/officeDocument/2006/relationships/image" Target="../media/image38.jpg"/><Relationship Id="rId5" Type="http://schemas.openxmlformats.org/officeDocument/2006/relationships/image" Target="../media/image32.jpg"/><Relationship Id="rId10" Type="http://schemas.openxmlformats.org/officeDocument/2006/relationships/image" Target="../media/image37.gif"/><Relationship Id="rId4" Type="http://schemas.openxmlformats.org/officeDocument/2006/relationships/image" Target="../media/image31.jpg"/><Relationship Id="rId9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3CBB107A-56B4-4886-8321-1BFF195E64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57"/>
            <a:ext cx="6119998" cy="3444685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212AC2D-12FD-486F-AABB-EAEE5FE14F99}"/>
              </a:ext>
            </a:extLst>
          </p:cNvPr>
          <p:cNvSpPr txBox="1"/>
          <p:nvPr/>
        </p:nvSpPr>
        <p:spPr>
          <a:xfrm>
            <a:off x="900000" y="0"/>
            <a:ext cx="4320000" cy="1440000"/>
          </a:xfrm>
          <a:prstGeom prst="rect">
            <a:avLst/>
          </a:prstGeom>
          <a:noFill/>
        </p:spPr>
        <p:txBody>
          <a:bodyPr wrap="square" rtlCol="0">
            <a:prstTxWarp prst="textDeflateBottom">
              <a:avLst/>
            </a:prstTxWarp>
            <a:spAutoFit/>
          </a:bodyPr>
          <a:lstStyle/>
          <a:p>
            <a:r>
              <a:rPr lang="fr-FR" sz="5400" dirty="0">
                <a:ln w="28575">
                  <a:solidFill>
                    <a:schemeClr val="tx1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Brush738 BT" panose="03060802040406070304" pitchFamily="66" charset="0"/>
              </a:rPr>
              <a:t>Mon légionnaire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FFA39006-FBA1-489B-ACE2-FB3A3B68A433}"/>
              </a:ext>
            </a:extLst>
          </p:cNvPr>
          <p:cNvSpPr txBox="1"/>
          <p:nvPr/>
        </p:nvSpPr>
        <p:spPr>
          <a:xfrm>
            <a:off x="0" y="2952000"/>
            <a:ext cx="2160000" cy="468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Chanté par Edith Piaf (1936)</a:t>
            </a:r>
          </a:p>
          <a:p>
            <a:pPr algn="ctr"/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Création @ Apex</a:t>
            </a:r>
          </a:p>
        </p:txBody>
      </p:sp>
    </p:spTree>
    <p:extLst>
      <p:ext uri="{BB962C8B-B14F-4D97-AF65-F5344CB8AC3E}">
        <p14:creationId xmlns:p14="http://schemas.microsoft.com/office/powerpoint/2010/main" val="3454380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>
        <p:sndAc>
          <p:stSnd>
            <p:snd r:embed="rId2" name="Mon-légionnaire-Edith-Piaf_1.wav"/>
          </p:stSnd>
        </p:sndAc>
      </p:transition>
    </mc:Choice>
    <mc:Fallback xmlns="">
      <p:transition advClick="0" advTm="11000">
        <p:sndAc>
          <p:stSnd>
            <p:snd r:embed="rId4" name="Mon-légionnaire-Edith-Piaf_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4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3CBB107A-56B4-4886-8321-1BFF195E64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57"/>
            <a:ext cx="6119998" cy="3444685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212AC2D-12FD-486F-AABB-EAEE5FE14F99}"/>
              </a:ext>
            </a:extLst>
          </p:cNvPr>
          <p:cNvSpPr txBox="1"/>
          <p:nvPr/>
        </p:nvSpPr>
        <p:spPr>
          <a:xfrm>
            <a:off x="900000" y="0"/>
            <a:ext cx="4320000" cy="1440000"/>
          </a:xfrm>
          <a:prstGeom prst="rect">
            <a:avLst/>
          </a:prstGeom>
          <a:noFill/>
        </p:spPr>
        <p:txBody>
          <a:bodyPr wrap="square" rtlCol="0">
            <a:prstTxWarp prst="textDeflateBottom">
              <a:avLst/>
            </a:prstTxWarp>
            <a:spAutoFit/>
          </a:bodyPr>
          <a:lstStyle/>
          <a:p>
            <a:r>
              <a:rPr lang="fr-FR" sz="5400" dirty="0">
                <a:ln w="28575">
                  <a:solidFill>
                    <a:schemeClr val="tx1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Brush738 BT" panose="03060802040406070304" pitchFamily="66" charset="0"/>
              </a:rPr>
              <a:t>Mon légionnaire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FFA39006-FBA1-489B-ACE2-FB3A3B68A433}"/>
              </a:ext>
            </a:extLst>
          </p:cNvPr>
          <p:cNvSpPr txBox="1"/>
          <p:nvPr/>
        </p:nvSpPr>
        <p:spPr>
          <a:xfrm>
            <a:off x="0" y="2952000"/>
            <a:ext cx="2160000" cy="468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Chanté par Edith Piaf (1936)</a:t>
            </a:r>
          </a:p>
          <a:p>
            <a:pPr algn="ctr"/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Création @ Apex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2A05C63F-909C-4765-A19C-9A6A882C68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B784C5D4-C264-48DB-AE89-0239D5A63D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3208FCFB-4B89-404A-BDB4-601A69D0AFB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B87C9268-76E7-48E7-A0E6-6C7F8BF7FF3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738B012B-ADAB-406A-BFCB-8ECE2CB2F1F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E06195F-0545-4C3A-A297-5AE46D348332}"/>
              </a:ext>
            </a:extLst>
          </p:cNvPr>
          <p:cNvSpPr txBox="1"/>
          <p:nvPr/>
        </p:nvSpPr>
        <p:spPr>
          <a:xfrm>
            <a:off x="0" y="0"/>
            <a:ext cx="224388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Il avait de grands yeux très clairs</a:t>
            </a:r>
          </a:p>
          <a:p>
            <a:r>
              <a:rPr 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Où parfois passaient des éclairs</a:t>
            </a:r>
          </a:p>
          <a:p>
            <a:r>
              <a:rPr 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Comme au ciel passent des orages.</a:t>
            </a:r>
          </a:p>
          <a:p>
            <a:r>
              <a:rPr 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Il était plein de tatouages</a:t>
            </a:r>
          </a:p>
          <a:p>
            <a:r>
              <a:rPr 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Que j'ai jamais très bien compris.</a:t>
            </a:r>
          </a:p>
          <a:p>
            <a:r>
              <a:rPr 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Son cou portait : "Pas vu, pas pris."</a:t>
            </a:r>
          </a:p>
          <a:p>
            <a:r>
              <a:rPr 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Sur son cœur on lisait : "Personne"</a:t>
            </a:r>
          </a:p>
          <a:p>
            <a:r>
              <a:rPr 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Sur son bras droit un mot : "Raisonne"</a:t>
            </a:r>
          </a:p>
        </p:txBody>
      </p:sp>
    </p:spTree>
    <p:extLst>
      <p:ext uri="{BB962C8B-B14F-4D97-AF65-F5344CB8AC3E}">
        <p14:creationId xmlns:p14="http://schemas.microsoft.com/office/powerpoint/2010/main" val="3321224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8000"/>
    </mc:Choice>
    <mc:Fallback>
      <p:transition advClick="0" advTm="2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4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8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6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1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221E3CAD-1B5C-41E7-A022-CF29F6FE79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119998" cy="3444685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BA9686D0-D289-4B51-BBF6-AA2DAB1FD713}"/>
              </a:ext>
            </a:extLst>
          </p:cNvPr>
          <p:cNvSpPr txBox="1"/>
          <p:nvPr/>
        </p:nvSpPr>
        <p:spPr>
          <a:xfrm>
            <a:off x="0" y="0"/>
            <a:ext cx="224388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Il avait de grands yeux très clairs</a:t>
            </a:r>
          </a:p>
          <a:p>
            <a:r>
              <a:rPr 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Où parfois passaient des éclairs</a:t>
            </a:r>
          </a:p>
          <a:p>
            <a:r>
              <a:rPr 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Comme au ciel passent des orages.</a:t>
            </a:r>
          </a:p>
          <a:p>
            <a:r>
              <a:rPr 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Il était plein de tatouages</a:t>
            </a:r>
          </a:p>
          <a:p>
            <a:r>
              <a:rPr 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Que j'ai jamais très bien compris.</a:t>
            </a:r>
          </a:p>
          <a:p>
            <a:r>
              <a:rPr 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Son cou portait : "Pas vu, pas pris."</a:t>
            </a:r>
          </a:p>
          <a:p>
            <a:r>
              <a:rPr 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Sur son cœur on lisait : "Personne"</a:t>
            </a:r>
          </a:p>
          <a:p>
            <a:r>
              <a:rPr 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Sur son bras droit un mot : "Raisonne"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A366BB2C-60C1-4DB3-9DF7-A18FB140EC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2BE6E3A8-9AD6-40D1-8DBF-B738DF807A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6F779E78-EDFE-4471-9098-A7907C29B8C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1" cy="3444580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72C44893-A92B-4894-A51E-B0A1B6DA245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230367D3-36B2-434F-B4D5-E998053EB88E}"/>
              </a:ext>
            </a:extLst>
          </p:cNvPr>
          <p:cNvSpPr txBox="1"/>
          <p:nvPr/>
        </p:nvSpPr>
        <p:spPr>
          <a:xfrm>
            <a:off x="0" y="0"/>
            <a:ext cx="221381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latin typeface="Andy" panose="03080602030302030203" pitchFamily="66" charset="0"/>
              </a:rPr>
              <a:t>J'sais pas son nom, je n'sais rien d'lui.</a:t>
            </a:r>
          </a:p>
          <a:p>
            <a:r>
              <a:rPr lang="fr-FR" sz="1000" dirty="0">
                <a:latin typeface="Andy" panose="03080602030302030203" pitchFamily="66" charset="0"/>
              </a:rPr>
              <a:t>Il m'a aimée toute la nuit,</a:t>
            </a:r>
          </a:p>
          <a:p>
            <a:r>
              <a:rPr lang="fr-FR" sz="1000" dirty="0">
                <a:latin typeface="Andy" panose="03080602030302030203" pitchFamily="66" charset="0"/>
              </a:rPr>
              <a:t>Mon légionnaire !</a:t>
            </a:r>
          </a:p>
          <a:p>
            <a:r>
              <a:rPr lang="fr-FR" sz="1000" dirty="0">
                <a:latin typeface="Andy" panose="03080602030302030203" pitchFamily="66" charset="0"/>
              </a:rPr>
              <a:t>Et me laissant à mon destin,</a:t>
            </a:r>
          </a:p>
          <a:p>
            <a:r>
              <a:rPr lang="fr-FR" sz="1000" dirty="0">
                <a:latin typeface="Andy" panose="03080602030302030203" pitchFamily="66" charset="0"/>
              </a:rPr>
              <a:t>Il est parti dans le matin</a:t>
            </a:r>
          </a:p>
          <a:p>
            <a:r>
              <a:rPr lang="fr-FR" sz="1000" dirty="0">
                <a:latin typeface="Andy" panose="03080602030302030203" pitchFamily="66" charset="0"/>
              </a:rPr>
              <a:t>Plein de lumière !</a:t>
            </a:r>
          </a:p>
        </p:txBody>
      </p:sp>
    </p:spTree>
    <p:extLst>
      <p:ext uri="{BB962C8B-B14F-4D97-AF65-F5344CB8AC3E}">
        <p14:creationId xmlns:p14="http://schemas.microsoft.com/office/powerpoint/2010/main" val="1617155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8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092B3276-36D4-4BCB-B9B8-F1C4CF1FE7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116840A6-32E8-4D92-BFBD-0257A1A2DC7B}"/>
              </a:ext>
            </a:extLst>
          </p:cNvPr>
          <p:cNvSpPr txBox="1"/>
          <p:nvPr/>
        </p:nvSpPr>
        <p:spPr>
          <a:xfrm>
            <a:off x="0" y="0"/>
            <a:ext cx="221381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latin typeface="Andy" panose="03080602030302030203" pitchFamily="66" charset="0"/>
              </a:rPr>
              <a:t>J'sais pas son nom, je n'sais rien d'lui.</a:t>
            </a:r>
          </a:p>
          <a:p>
            <a:r>
              <a:rPr lang="fr-FR" sz="1000" dirty="0">
                <a:latin typeface="Andy" panose="03080602030302030203" pitchFamily="66" charset="0"/>
              </a:rPr>
              <a:t>Il m'a aimée toute la nuit,</a:t>
            </a:r>
          </a:p>
          <a:p>
            <a:r>
              <a:rPr lang="fr-FR" sz="1000" dirty="0">
                <a:latin typeface="Andy" panose="03080602030302030203" pitchFamily="66" charset="0"/>
              </a:rPr>
              <a:t>Mon légionnaire !</a:t>
            </a:r>
          </a:p>
          <a:p>
            <a:r>
              <a:rPr lang="fr-FR" sz="1000" dirty="0">
                <a:latin typeface="Andy" panose="03080602030302030203" pitchFamily="66" charset="0"/>
              </a:rPr>
              <a:t>Et me laissant à mon destin,</a:t>
            </a:r>
          </a:p>
          <a:p>
            <a:r>
              <a:rPr lang="fr-FR" sz="1000" dirty="0">
                <a:latin typeface="Andy" panose="03080602030302030203" pitchFamily="66" charset="0"/>
              </a:rPr>
              <a:t>Il est parti dans le matin</a:t>
            </a:r>
          </a:p>
          <a:p>
            <a:r>
              <a:rPr lang="fr-FR" sz="1000" dirty="0">
                <a:latin typeface="Andy" panose="03080602030302030203" pitchFamily="66" charset="0"/>
              </a:rPr>
              <a:t>Plein de lumière !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FEC3673-6CB9-4A25-9A10-659884E570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2" cy="344458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F353BE40-8DC5-4958-BC73-608758DD56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6120000" cy="3444686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1AE2F3D7-992A-468C-A250-DD83379F11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3" cy="344458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87B0BD7A-6F46-45B3-A9BF-4D7B72FAD2D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09"/>
            <a:ext cx="6119811" cy="3444580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F1707B29-FEAF-4B34-A313-57B67990251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1AB0C04-8CD4-411D-B4AC-856EB5125FFE}"/>
              </a:ext>
            </a:extLst>
          </p:cNvPr>
          <p:cNvSpPr txBox="1"/>
          <p:nvPr/>
        </p:nvSpPr>
        <p:spPr>
          <a:xfrm>
            <a:off x="0" y="0"/>
            <a:ext cx="221381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latin typeface="Andy" panose="03080602030302030203" pitchFamily="66" charset="0"/>
              </a:rPr>
              <a:t>Il était </a:t>
            </a:r>
            <a:r>
              <a:rPr lang="fr-FR" sz="1000" dirty="0" err="1">
                <a:latin typeface="Andy" panose="03080602030302030203" pitchFamily="66" charset="0"/>
              </a:rPr>
              <a:t>minc</a:t>
            </a:r>
            <a:r>
              <a:rPr lang="fr-FR" sz="1000" dirty="0">
                <a:latin typeface="Andy" panose="03080602030302030203" pitchFamily="66" charset="0"/>
              </a:rPr>
              <a:t>', il était beau,</a:t>
            </a:r>
          </a:p>
          <a:p>
            <a:r>
              <a:rPr lang="fr-FR" sz="1000" dirty="0">
                <a:latin typeface="Andy" panose="03080602030302030203" pitchFamily="66" charset="0"/>
              </a:rPr>
              <a:t>Il sentait bon le sable chaud,</a:t>
            </a:r>
          </a:p>
          <a:p>
            <a:r>
              <a:rPr lang="fr-FR" sz="1000" dirty="0">
                <a:latin typeface="Andy" panose="03080602030302030203" pitchFamily="66" charset="0"/>
              </a:rPr>
              <a:t>Mon légionnaire !</a:t>
            </a:r>
          </a:p>
          <a:p>
            <a:r>
              <a:rPr lang="fr-FR" sz="1000" dirty="0">
                <a:latin typeface="Andy" panose="03080602030302030203" pitchFamily="66" charset="0"/>
              </a:rPr>
              <a:t>Y avait du soleil sur son front</a:t>
            </a:r>
          </a:p>
          <a:p>
            <a:r>
              <a:rPr lang="fr-FR" sz="1000" dirty="0">
                <a:latin typeface="Andy" panose="03080602030302030203" pitchFamily="66" charset="0"/>
              </a:rPr>
              <a:t>Qui mettait dans ses cheveux blonds</a:t>
            </a:r>
          </a:p>
          <a:p>
            <a:r>
              <a:rPr lang="fr-FR" sz="1000" dirty="0">
                <a:latin typeface="Andy" panose="03080602030302030203" pitchFamily="66" charset="0"/>
              </a:rPr>
              <a:t>De la lumière !	</a:t>
            </a:r>
          </a:p>
        </p:txBody>
      </p:sp>
    </p:spTree>
    <p:extLst>
      <p:ext uri="{BB962C8B-B14F-4D97-AF65-F5344CB8AC3E}">
        <p14:creationId xmlns:p14="http://schemas.microsoft.com/office/powerpoint/2010/main" val="2339028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0"/>
    </mc:Choice>
    <mc:Fallback>
      <p:transition spd="slow" advClick="0" advTm="3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B78C4510-BF2B-437E-922C-9704B54050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49D92737-E2C7-49BB-A15E-9348612EFA87}"/>
              </a:ext>
            </a:extLst>
          </p:cNvPr>
          <p:cNvSpPr txBox="1"/>
          <p:nvPr/>
        </p:nvSpPr>
        <p:spPr>
          <a:xfrm>
            <a:off x="0" y="0"/>
            <a:ext cx="221381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latin typeface="Andy" panose="03080602030302030203" pitchFamily="66" charset="0"/>
              </a:rPr>
              <a:t>Il était </a:t>
            </a:r>
            <a:r>
              <a:rPr lang="fr-FR" sz="1000" dirty="0" err="1">
                <a:latin typeface="Andy" panose="03080602030302030203" pitchFamily="66" charset="0"/>
              </a:rPr>
              <a:t>minc</a:t>
            </a:r>
            <a:r>
              <a:rPr lang="fr-FR" sz="1000" dirty="0">
                <a:latin typeface="Andy" panose="03080602030302030203" pitchFamily="66" charset="0"/>
              </a:rPr>
              <a:t>', il était beau,</a:t>
            </a:r>
          </a:p>
          <a:p>
            <a:r>
              <a:rPr lang="fr-FR" sz="1000" dirty="0">
                <a:latin typeface="Andy" panose="03080602030302030203" pitchFamily="66" charset="0"/>
              </a:rPr>
              <a:t>Il sentait bon le sable chaud,</a:t>
            </a:r>
          </a:p>
          <a:p>
            <a:r>
              <a:rPr lang="fr-FR" sz="1000" dirty="0">
                <a:latin typeface="Andy" panose="03080602030302030203" pitchFamily="66" charset="0"/>
              </a:rPr>
              <a:t>Mon légionnaire !</a:t>
            </a:r>
          </a:p>
          <a:p>
            <a:r>
              <a:rPr lang="fr-FR" sz="1000" dirty="0">
                <a:latin typeface="Andy" panose="03080602030302030203" pitchFamily="66" charset="0"/>
              </a:rPr>
              <a:t>Y avait du soleil sur son front</a:t>
            </a:r>
          </a:p>
          <a:p>
            <a:r>
              <a:rPr lang="fr-FR" sz="1000" dirty="0">
                <a:latin typeface="Andy" panose="03080602030302030203" pitchFamily="66" charset="0"/>
              </a:rPr>
              <a:t>Qui mettait dans ses cheveux blonds</a:t>
            </a:r>
          </a:p>
          <a:p>
            <a:r>
              <a:rPr lang="fr-FR" sz="1000" dirty="0">
                <a:latin typeface="Andy" panose="03080602030302030203" pitchFamily="66" charset="0"/>
              </a:rPr>
              <a:t>De la lumière !	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998B48DC-EFD3-4577-B0CA-AFBF40CE53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000" y="146"/>
            <a:ext cx="6156000" cy="3464948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BF540322-9968-4C73-91C7-4AEFE9F8142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082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B2FA8C7A-11EF-4220-95C4-2EB48AC9A3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2" cy="3444580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02B24D7F-A162-4374-B932-5319891DD3B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19813" cy="3444580"/>
          </a:xfrm>
          <a:prstGeom prst="rect">
            <a:avLst/>
          </a:prstGeom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72D5F28B-C13F-46C7-A4B4-61B9A2FE8B25}"/>
              </a:ext>
            </a:extLst>
          </p:cNvPr>
          <p:cNvSpPr txBox="1"/>
          <p:nvPr/>
        </p:nvSpPr>
        <p:spPr>
          <a:xfrm>
            <a:off x="0" y="0"/>
            <a:ext cx="225596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Bonheur perdu, bonheur enfui,</a:t>
            </a:r>
          </a:p>
          <a:p>
            <a:r>
              <a:rPr 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Toujours je pense à cette nuit</a:t>
            </a:r>
          </a:p>
          <a:p>
            <a:r>
              <a:rPr 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Et l’envie de sa peau me ronge.</a:t>
            </a:r>
          </a:p>
          <a:p>
            <a:r>
              <a:rPr 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Parfois je pleure et puis je songe</a:t>
            </a:r>
          </a:p>
          <a:p>
            <a:r>
              <a:rPr 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Que lorsque j’était sur mon cœur,</a:t>
            </a:r>
          </a:p>
          <a:p>
            <a:r>
              <a:rPr 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J'aurais dû crier mon bonheur...</a:t>
            </a:r>
          </a:p>
          <a:p>
            <a:r>
              <a:rPr 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Mais je n'ai rien osé lui dire.</a:t>
            </a:r>
          </a:p>
          <a:p>
            <a:r>
              <a:rPr 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J'avais peur de le voir sourire !</a:t>
            </a:r>
          </a:p>
        </p:txBody>
      </p:sp>
    </p:spTree>
    <p:extLst>
      <p:ext uri="{BB962C8B-B14F-4D97-AF65-F5344CB8AC3E}">
        <p14:creationId xmlns:p14="http://schemas.microsoft.com/office/powerpoint/2010/main" val="4123605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6000"/>
    </mc:Choice>
    <mc:Fallback>
      <p:transition spd="slow" advClick="0" advTm="2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34037FE2-BD45-43AA-8D4B-FB051104E5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19813" cy="344458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C529B949-B1D6-4C70-877F-33F956AB9AA8}"/>
              </a:ext>
            </a:extLst>
          </p:cNvPr>
          <p:cNvSpPr txBox="1"/>
          <p:nvPr/>
        </p:nvSpPr>
        <p:spPr>
          <a:xfrm>
            <a:off x="0" y="0"/>
            <a:ext cx="225596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Bonheur perdu, bonheur enfui,</a:t>
            </a:r>
          </a:p>
          <a:p>
            <a:r>
              <a:rPr 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Toujours je pense à cette nuit</a:t>
            </a:r>
          </a:p>
          <a:p>
            <a:r>
              <a:rPr 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Et l’envie de sa peau me ronge.</a:t>
            </a:r>
          </a:p>
          <a:p>
            <a:r>
              <a:rPr 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Parfois je pleure et puis je songe</a:t>
            </a:r>
          </a:p>
          <a:p>
            <a:r>
              <a:rPr 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Que lorsque j’était sur mon cœur,</a:t>
            </a:r>
          </a:p>
          <a:p>
            <a:r>
              <a:rPr 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J'aurais dû crier mon bonheur...</a:t>
            </a:r>
          </a:p>
          <a:p>
            <a:r>
              <a:rPr 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Mais je n'ai rien osé lui dire.</a:t>
            </a:r>
          </a:p>
          <a:p>
            <a:r>
              <a:rPr 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J'avais peur de le voir sourire !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3F6291C2-AE2A-4FDA-8B56-ADBDFBB559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998" cy="3444685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B1A3510D-5FFC-4F3A-B654-EFD5621F9C1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0C5FF636-E5C5-45AB-8E21-D5F40D58085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A589441E-8FAF-4328-B2F2-8C22144C0CD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5"/>
            <a:ext cx="6120000" cy="3444685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87EBD0D5-51D4-41AC-B2D4-1BE640F9F74E}"/>
              </a:ext>
            </a:extLst>
          </p:cNvPr>
          <p:cNvSpPr txBox="1"/>
          <p:nvPr/>
        </p:nvSpPr>
        <p:spPr>
          <a:xfrm>
            <a:off x="0" y="0"/>
            <a:ext cx="221381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latin typeface="Andy" panose="03080602030302030203" pitchFamily="66" charset="0"/>
              </a:rPr>
              <a:t>On l'a trouvé dans le désert.</a:t>
            </a:r>
          </a:p>
          <a:p>
            <a:r>
              <a:rPr lang="fr-FR" sz="1000" dirty="0">
                <a:latin typeface="Andy" panose="03080602030302030203" pitchFamily="66" charset="0"/>
              </a:rPr>
              <a:t>Il avait ses beaux yeux ouverts.</a:t>
            </a:r>
          </a:p>
          <a:p>
            <a:r>
              <a:rPr lang="fr-FR" sz="1000" dirty="0">
                <a:latin typeface="Andy" panose="03080602030302030203" pitchFamily="66" charset="0"/>
              </a:rPr>
              <a:t>Dans le ciel, passaient des nuages.</a:t>
            </a:r>
          </a:p>
          <a:p>
            <a:r>
              <a:rPr lang="fr-FR" sz="1000" dirty="0">
                <a:latin typeface="Andy" panose="03080602030302030203" pitchFamily="66" charset="0"/>
              </a:rPr>
              <a:t>Il a montré ses tatouages</a:t>
            </a:r>
          </a:p>
          <a:p>
            <a:r>
              <a:rPr lang="fr-FR" sz="1000" dirty="0">
                <a:latin typeface="Andy" panose="03080602030302030203" pitchFamily="66" charset="0"/>
              </a:rPr>
              <a:t>En souriant et il a dit,</a:t>
            </a:r>
          </a:p>
          <a:p>
            <a:r>
              <a:rPr lang="fr-FR" sz="1000" dirty="0">
                <a:latin typeface="Andy" panose="03080602030302030203" pitchFamily="66" charset="0"/>
              </a:rPr>
              <a:t>Montrant son cou : "Pas vu, pas pris"</a:t>
            </a:r>
          </a:p>
          <a:p>
            <a:r>
              <a:rPr lang="fr-FR" sz="1000" dirty="0">
                <a:latin typeface="Andy" panose="03080602030302030203" pitchFamily="66" charset="0"/>
              </a:rPr>
              <a:t>Montrant son cœur : "Ici, personne."</a:t>
            </a:r>
          </a:p>
          <a:p>
            <a:r>
              <a:rPr lang="fr-FR" sz="1000" dirty="0">
                <a:latin typeface="Andy" panose="03080602030302030203" pitchFamily="66" charset="0"/>
              </a:rPr>
              <a:t>Il ne savait pas...Je lui pardonne	</a:t>
            </a:r>
          </a:p>
        </p:txBody>
      </p:sp>
    </p:spTree>
    <p:extLst>
      <p:ext uri="{BB962C8B-B14F-4D97-AF65-F5344CB8AC3E}">
        <p14:creationId xmlns:p14="http://schemas.microsoft.com/office/powerpoint/2010/main" val="4124713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8500"/>
    </mc:Choice>
    <mc:Fallback>
      <p:transition spd="slow" advClick="0" advTm="28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10DC9CD4-9FF4-43E9-A70B-A7BB5316E6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03EEFCB3-FAC3-4E85-9D35-BAB5238FE2A2}"/>
              </a:ext>
            </a:extLst>
          </p:cNvPr>
          <p:cNvSpPr txBox="1"/>
          <p:nvPr/>
        </p:nvSpPr>
        <p:spPr>
          <a:xfrm>
            <a:off x="0" y="0"/>
            <a:ext cx="221381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latin typeface="Andy" panose="03080602030302030203" pitchFamily="66" charset="0"/>
              </a:rPr>
              <a:t>On l'a trouvé dans le désert.</a:t>
            </a:r>
          </a:p>
          <a:p>
            <a:r>
              <a:rPr lang="fr-FR" sz="1000" dirty="0">
                <a:latin typeface="Andy" panose="03080602030302030203" pitchFamily="66" charset="0"/>
              </a:rPr>
              <a:t>Il avait ses beaux yeux ouverts.</a:t>
            </a:r>
          </a:p>
          <a:p>
            <a:r>
              <a:rPr lang="fr-FR" sz="1000" dirty="0">
                <a:latin typeface="Andy" panose="03080602030302030203" pitchFamily="66" charset="0"/>
              </a:rPr>
              <a:t>Dans le ciel, passaient des nuages.</a:t>
            </a:r>
          </a:p>
          <a:p>
            <a:r>
              <a:rPr lang="fr-FR" sz="1000" dirty="0">
                <a:latin typeface="Andy" panose="03080602030302030203" pitchFamily="66" charset="0"/>
              </a:rPr>
              <a:t>Il a montré ses tatouages</a:t>
            </a:r>
          </a:p>
          <a:p>
            <a:r>
              <a:rPr lang="fr-FR" sz="1000" dirty="0">
                <a:latin typeface="Andy" panose="03080602030302030203" pitchFamily="66" charset="0"/>
              </a:rPr>
              <a:t>En souriant et il a dit,</a:t>
            </a:r>
          </a:p>
          <a:p>
            <a:r>
              <a:rPr lang="fr-FR" sz="1000" dirty="0">
                <a:latin typeface="Andy" panose="03080602030302030203" pitchFamily="66" charset="0"/>
              </a:rPr>
              <a:t>Montrant son cou : "Pas vu, pas pris"</a:t>
            </a:r>
          </a:p>
          <a:p>
            <a:r>
              <a:rPr lang="fr-FR" sz="1000" dirty="0">
                <a:latin typeface="Andy" panose="03080602030302030203" pitchFamily="66" charset="0"/>
              </a:rPr>
              <a:t>Montrant son cœur : "Ici, personne."</a:t>
            </a:r>
          </a:p>
          <a:p>
            <a:r>
              <a:rPr lang="fr-FR" sz="1000" dirty="0">
                <a:latin typeface="Andy" panose="03080602030302030203" pitchFamily="66" charset="0"/>
              </a:rPr>
              <a:t>Il ne savait pas...Je lui pardonne	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CEB9B7BA-1C5F-4D93-BD1D-166AE101FC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0E0304F0-4492-4E6E-AD3C-4EA114E864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3" cy="344458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B360B550-8D29-45AA-9798-436783B4F7E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2" cy="3444580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EDFA90FC-1FAC-4BDE-8EB1-2E4E6505B79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013987F8-420B-476A-BAA3-78C16052100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2" cy="344458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2906AC07-5909-4AF1-99A5-84EBBAB5E8A9}"/>
              </a:ext>
            </a:extLst>
          </p:cNvPr>
          <p:cNvSpPr txBox="1"/>
          <p:nvPr/>
        </p:nvSpPr>
        <p:spPr>
          <a:xfrm>
            <a:off x="0" y="0"/>
            <a:ext cx="221381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latin typeface="Andy" panose="03080602030302030203" pitchFamily="66" charset="0"/>
              </a:rPr>
              <a:t>J'rêvais pourtant que le destin</a:t>
            </a:r>
          </a:p>
          <a:p>
            <a:r>
              <a:rPr lang="fr-FR" sz="1000" dirty="0">
                <a:latin typeface="Andy" panose="03080602030302030203" pitchFamily="66" charset="0"/>
              </a:rPr>
              <a:t>Me </a:t>
            </a:r>
            <a:r>
              <a:rPr lang="fr-FR" sz="1000" dirty="0" err="1">
                <a:latin typeface="Andy" panose="03080602030302030203" pitchFamily="66" charset="0"/>
              </a:rPr>
              <a:t>ramèn'rait</a:t>
            </a:r>
            <a:r>
              <a:rPr lang="fr-FR" sz="1000" dirty="0">
                <a:latin typeface="Andy" panose="03080602030302030203" pitchFamily="66" charset="0"/>
              </a:rPr>
              <a:t> un beau matin</a:t>
            </a:r>
          </a:p>
          <a:p>
            <a:r>
              <a:rPr lang="fr-FR" sz="1000" dirty="0">
                <a:latin typeface="Andy" panose="03080602030302030203" pitchFamily="66" charset="0"/>
              </a:rPr>
              <a:t>Mon légionnaire,</a:t>
            </a:r>
          </a:p>
          <a:p>
            <a:r>
              <a:rPr lang="fr-FR" sz="1000" dirty="0">
                <a:latin typeface="Andy" panose="03080602030302030203" pitchFamily="66" charset="0"/>
              </a:rPr>
              <a:t>Qu'on s'en irait seuls tous les deux</a:t>
            </a:r>
          </a:p>
          <a:p>
            <a:r>
              <a:rPr lang="fr-FR" sz="1000" dirty="0">
                <a:latin typeface="Andy" panose="03080602030302030203" pitchFamily="66" charset="0"/>
              </a:rPr>
              <a:t>Dans quelque pays merveilleux</a:t>
            </a:r>
          </a:p>
          <a:p>
            <a:r>
              <a:rPr lang="fr-FR" sz="1000" dirty="0">
                <a:latin typeface="Andy" panose="03080602030302030203" pitchFamily="66" charset="0"/>
              </a:rPr>
              <a:t>Plein de lumière !	</a:t>
            </a:r>
          </a:p>
        </p:txBody>
      </p:sp>
    </p:spTree>
    <p:extLst>
      <p:ext uri="{BB962C8B-B14F-4D97-AF65-F5344CB8AC3E}">
        <p14:creationId xmlns:p14="http://schemas.microsoft.com/office/powerpoint/2010/main" val="2403009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/>
    </mc:Choice>
    <mc:Fallback xmlns="">
      <p:transition spd="slow" advClick="0" advTm="3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0631697E-986D-4E35-B929-0DAF4C1E2F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2" cy="344458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AFFD5A46-E6D6-4403-ADE9-1C3EC3A4E47E}"/>
              </a:ext>
            </a:extLst>
          </p:cNvPr>
          <p:cNvSpPr txBox="1"/>
          <p:nvPr/>
        </p:nvSpPr>
        <p:spPr>
          <a:xfrm>
            <a:off x="0" y="0"/>
            <a:ext cx="221381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latin typeface="Andy" panose="03080602030302030203" pitchFamily="66" charset="0"/>
              </a:rPr>
              <a:t>J'rêvais pourtant que le destin</a:t>
            </a:r>
          </a:p>
          <a:p>
            <a:r>
              <a:rPr lang="fr-FR" sz="1000" dirty="0">
                <a:latin typeface="Andy" panose="03080602030302030203" pitchFamily="66" charset="0"/>
              </a:rPr>
              <a:t>Me </a:t>
            </a:r>
            <a:r>
              <a:rPr lang="fr-FR" sz="1000" dirty="0" err="1">
                <a:latin typeface="Andy" panose="03080602030302030203" pitchFamily="66" charset="0"/>
              </a:rPr>
              <a:t>ramèn'rait</a:t>
            </a:r>
            <a:r>
              <a:rPr lang="fr-FR" sz="1000" dirty="0">
                <a:latin typeface="Andy" panose="03080602030302030203" pitchFamily="66" charset="0"/>
              </a:rPr>
              <a:t> un beau matin</a:t>
            </a:r>
          </a:p>
          <a:p>
            <a:r>
              <a:rPr lang="fr-FR" sz="1000" dirty="0">
                <a:latin typeface="Andy" panose="03080602030302030203" pitchFamily="66" charset="0"/>
              </a:rPr>
              <a:t>Mon légionnaire,</a:t>
            </a:r>
          </a:p>
          <a:p>
            <a:r>
              <a:rPr lang="fr-FR" sz="1000" dirty="0">
                <a:latin typeface="Andy" panose="03080602030302030203" pitchFamily="66" charset="0"/>
              </a:rPr>
              <a:t>Qu'on s'en irait seuls tous les deux</a:t>
            </a:r>
          </a:p>
          <a:p>
            <a:r>
              <a:rPr lang="fr-FR" sz="1000" dirty="0">
                <a:latin typeface="Andy" panose="03080602030302030203" pitchFamily="66" charset="0"/>
              </a:rPr>
              <a:t>Dans quelque pays merveilleux</a:t>
            </a:r>
          </a:p>
          <a:p>
            <a:r>
              <a:rPr lang="fr-FR" sz="1000" dirty="0">
                <a:latin typeface="Andy" panose="03080602030302030203" pitchFamily="66" charset="0"/>
              </a:rPr>
              <a:t>Plein de lumière !	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029E915-9607-4F2D-9593-AD11485C1C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119811" cy="344458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B4AA2B17-E4CB-4D0E-847A-929E8E4EBD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3C783D2F-D693-4029-8078-B0584BF1C5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7722311E-5BDB-4695-99D3-24C035EF79B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CB4F10CE-DBF0-49C1-AC0E-CFFA6806C55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60A2B2C-9B21-4E61-8216-AD34A57D9A0C}"/>
              </a:ext>
            </a:extLst>
          </p:cNvPr>
          <p:cNvSpPr txBox="1"/>
          <p:nvPr/>
        </p:nvSpPr>
        <p:spPr>
          <a:xfrm>
            <a:off x="0" y="0"/>
            <a:ext cx="221381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latin typeface="Andy" panose="03080602030302030203" pitchFamily="66" charset="0"/>
              </a:rPr>
              <a:t>Il était </a:t>
            </a:r>
            <a:r>
              <a:rPr lang="fr-FR" sz="1000" dirty="0" err="1">
                <a:latin typeface="Andy" panose="03080602030302030203" pitchFamily="66" charset="0"/>
              </a:rPr>
              <a:t>minc</a:t>
            </a:r>
            <a:r>
              <a:rPr lang="fr-FR" sz="1000" dirty="0">
                <a:latin typeface="Andy" panose="03080602030302030203" pitchFamily="66" charset="0"/>
              </a:rPr>
              <a:t>', il était beau,</a:t>
            </a:r>
          </a:p>
          <a:p>
            <a:r>
              <a:rPr lang="fr-FR" sz="1000" dirty="0">
                <a:latin typeface="Andy" panose="03080602030302030203" pitchFamily="66" charset="0"/>
              </a:rPr>
              <a:t>On l'a mis sous le sable chaud</a:t>
            </a:r>
          </a:p>
          <a:p>
            <a:r>
              <a:rPr lang="fr-FR" sz="1000" dirty="0">
                <a:latin typeface="Andy" panose="03080602030302030203" pitchFamily="66" charset="0"/>
              </a:rPr>
              <a:t>Mon légionnaire !</a:t>
            </a:r>
          </a:p>
          <a:p>
            <a:r>
              <a:rPr lang="fr-FR" sz="1000" dirty="0">
                <a:latin typeface="Andy" panose="03080602030302030203" pitchFamily="66" charset="0"/>
              </a:rPr>
              <a:t>Y avait du soleil sur son front</a:t>
            </a:r>
          </a:p>
          <a:p>
            <a:r>
              <a:rPr lang="fr-FR" sz="1000" dirty="0">
                <a:latin typeface="Andy" panose="03080602030302030203" pitchFamily="66" charset="0"/>
              </a:rPr>
              <a:t>Qui mettait dans ses cheveux blonds</a:t>
            </a:r>
          </a:p>
          <a:p>
            <a:r>
              <a:rPr lang="fr-FR" sz="1000" dirty="0">
                <a:latin typeface="Andy" panose="03080602030302030203" pitchFamily="66" charset="0"/>
              </a:rPr>
              <a:t>De la lumière !	</a:t>
            </a:r>
          </a:p>
        </p:txBody>
      </p:sp>
      <p:pic>
        <p:nvPicPr>
          <p:cNvPr id="25" name="Image 24">
            <a:extLst>
              <a:ext uri="{FF2B5EF4-FFF2-40B4-BE49-F238E27FC236}">
                <a16:creationId xmlns:a16="http://schemas.microsoft.com/office/drawing/2014/main" id="{AEB7EFF0-3720-4CC9-9D30-6BC32E4D66A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" y="794"/>
            <a:ext cx="6119999" cy="3456000"/>
          </a:xfrm>
          <a:prstGeom prst="rect">
            <a:avLst/>
          </a:prstGeom>
        </p:spPr>
      </p:pic>
      <p:pic>
        <p:nvPicPr>
          <p:cNvPr id="26" name="Image 25">
            <a:extLst>
              <a:ext uri="{FF2B5EF4-FFF2-40B4-BE49-F238E27FC236}">
                <a16:creationId xmlns:a16="http://schemas.microsoft.com/office/drawing/2014/main" id="{D3BBDF3E-DFCE-48F2-928F-7EA11E003AC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0" y="108000"/>
            <a:ext cx="3240000" cy="3240421"/>
          </a:xfrm>
          <a:prstGeom prst="rect">
            <a:avLst/>
          </a:prstGeom>
        </p:spPr>
      </p:pic>
      <p:sp>
        <p:nvSpPr>
          <p:cNvPr id="27" name="ZoneTexte 26">
            <a:extLst>
              <a:ext uri="{FF2B5EF4-FFF2-40B4-BE49-F238E27FC236}">
                <a16:creationId xmlns:a16="http://schemas.microsoft.com/office/drawing/2014/main" id="{D4E2721B-E3C7-4B12-A224-8C26481140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0000" y="3204000"/>
            <a:ext cx="1800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74" tIns="22838" rIns="45674" bIns="22838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8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28" name="Image 3">
            <a:extLst>
              <a:ext uri="{FF2B5EF4-FFF2-40B4-BE49-F238E27FC236}">
                <a16:creationId xmlns:a16="http://schemas.microsoft.com/office/drawing/2014/main" id="{768667AE-8F3E-4627-8A2B-ED1A7E9EF2C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60000" y="792000"/>
            <a:ext cx="18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E189A616-9A3A-49A2-810F-4167F8990F0B}"/>
              </a:ext>
            </a:extLst>
          </p:cNvPr>
          <p:cNvSpPr/>
          <p:nvPr/>
        </p:nvSpPr>
        <p:spPr>
          <a:xfrm>
            <a:off x="1620000" y="-360000"/>
            <a:ext cx="2880000" cy="1590263"/>
          </a:xfrm>
          <a:prstGeom prst="rect">
            <a:avLst/>
          </a:prstGeom>
          <a:noFill/>
        </p:spPr>
        <p:txBody>
          <a:bodyPr wrap="square" lIns="45674" tIns="22838" rIns="45674" bIns="22838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34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11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4252436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3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4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1000"/>
                            </p:stCondLst>
                            <p:childTnLst>
                              <p:par>
                                <p:cTn id="3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 tmFilter="0,0; .5, 1; 1, 1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7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2579</TotalTime>
  <Words>629</Words>
  <Application>Microsoft Office PowerPoint</Application>
  <PresentationFormat>Personnalisé</PresentationFormat>
  <Paragraphs>98</Paragraphs>
  <Slides>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15" baseType="lpstr">
      <vt:lpstr>Algerian</vt:lpstr>
      <vt:lpstr>Andy</vt:lpstr>
      <vt:lpstr>Arial</vt:lpstr>
      <vt:lpstr>Brush738 BT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apex1</cp:lastModifiedBy>
  <cp:revision>130</cp:revision>
  <dcterms:created xsi:type="dcterms:W3CDTF">2023-11-10T07:30:17Z</dcterms:created>
  <dcterms:modified xsi:type="dcterms:W3CDTF">2024-11-12T09:53:22Z</dcterms:modified>
</cp:coreProperties>
</file>