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iOxTxBm+Kgk7JQRSWIISA==" hashData="ao4ulwyz4RHYDa4zo1gyKj5wlAxpJUMF4od4urvBKi2SuzDYMzhS15bmTR4S+aBgbFVFq24Eg4EKAQIm5W52E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3902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18190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05203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51770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8256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83553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04720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72753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54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333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826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E0163F-12A9-462E-8418-157B8F5B1F9B}" type="datetimeFigureOut">
              <a:rPr lang="fr-FR" smtClean="0"/>
              <a:t>06/03/2025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A84D1-7C54-4E59-8164-2A3458D9CF7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9758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22"/>
          <a:stretch/>
        </p:blipFill>
        <p:spPr>
          <a:xfrm>
            <a:off x="0" y="0"/>
            <a:ext cx="12192000" cy="685879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8872" y="2197100"/>
            <a:ext cx="5516528" cy="169356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6600">
                  <a:solidFill>
                    <a:sysClr val="windowText" lastClr="0000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LES GEISHAS</a:t>
            </a:r>
            <a:endParaRPr lang="fr-FR" sz="5400" b="1" cap="none" spc="0" dirty="0">
              <a:ln w="6600">
                <a:solidFill>
                  <a:sysClr val="windowText" lastClr="000000"/>
                </a:solidFill>
                <a:prstDash val="solid"/>
              </a:ln>
              <a:solidFill>
                <a:srgbClr val="FFFF00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247" y="5291882"/>
            <a:ext cx="1298448" cy="1444752"/>
          </a:xfrm>
          <a:prstGeom prst="rect">
            <a:avLst/>
          </a:prstGeom>
        </p:spPr>
      </p:pic>
      <p:pic>
        <p:nvPicPr>
          <p:cNvPr id="5" name="Le-koto-japonais-Musée-de-la-musique-_128kbit_AAC_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616633" y="1253837"/>
            <a:ext cx="609600" cy="6096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1495" y="4779482"/>
            <a:ext cx="2268000" cy="1853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1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000"/>
    </mc:Choice>
    <mc:Fallback>
      <p:transition spd="slow" advClick="0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6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élèbres monuments du Japon au printemps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292100" y="276136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b="1" dirty="0">
                <a:latin typeface="Lato" panose="020F0502020204030203" pitchFamily="34" charset="0"/>
              </a:rPr>
              <a:t>La signification du terme « geisha »  (</a:t>
            </a:r>
            <a:r>
              <a:rPr lang="fr-FR" b="1" dirty="0" err="1">
                <a:latin typeface="Lato" panose="020F0502020204030203" pitchFamily="34" charset="0"/>
              </a:rPr>
              <a:t>芸者</a:t>
            </a:r>
            <a:r>
              <a:rPr lang="fr-FR" b="1" dirty="0">
                <a:latin typeface="Lato" panose="020F0502020204030203" pitchFamily="34" charset="0"/>
              </a:rPr>
              <a:t>)  renvoie à une </a:t>
            </a:r>
          </a:p>
          <a:p>
            <a:pPr algn="just"/>
            <a:r>
              <a:rPr lang="fr-FR" b="1" dirty="0"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b="1" dirty="0">
                <a:latin typeface="Lato" panose="020F0502020204030203" pitchFamily="34" charset="0"/>
              </a:rPr>
              <a:t>« personne exerçant les arts ». </a:t>
            </a:r>
          </a:p>
          <a:p>
            <a:pPr algn="just"/>
            <a:r>
              <a:rPr lang="fr-FR" dirty="0">
                <a:solidFill>
                  <a:srgbClr val="303030"/>
                </a:solidFill>
                <a:latin typeface="Lato" panose="020F0502020204030203" pitchFamily="34" charset="0"/>
              </a:rPr>
              <a:t> </a:t>
            </a:r>
            <a:endParaRPr lang="fr-FR" b="0" i="0" dirty="0">
              <a:solidFill>
                <a:srgbClr val="303030"/>
              </a:solidFill>
              <a:effectLst/>
              <a:latin typeface="Lato" panose="020F0502020204030203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5178659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>
                <a:solidFill>
                  <a:srgbClr val="1F1F1F"/>
                </a:solidFill>
                <a:latin typeface="Google Sans"/>
              </a:rPr>
              <a:t>Une </a:t>
            </a:r>
            <a:r>
              <a:rPr lang="fr-FR" dirty="0">
                <a:solidFill>
                  <a:srgbClr val="040C28"/>
                </a:solidFill>
                <a:latin typeface="Google Sans"/>
              </a:rPr>
              <a:t>geisha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 (</a:t>
            </a:r>
            <a:r>
              <a:rPr lang="fr-FR" dirty="0" err="1">
                <a:solidFill>
                  <a:srgbClr val="1F1F1F"/>
                </a:solidFill>
                <a:latin typeface="Google Sans"/>
              </a:rPr>
              <a:t>芸者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), aussi appelée </a:t>
            </a:r>
            <a:r>
              <a:rPr lang="fr-FR" dirty="0" err="1">
                <a:solidFill>
                  <a:srgbClr val="1F1F1F"/>
                </a:solidFill>
                <a:latin typeface="Google Sans"/>
              </a:rPr>
              <a:t>geiko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 (</a:t>
            </a:r>
            <a:r>
              <a:rPr lang="fr-FR" dirty="0" err="1">
                <a:solidFill>
                  <a:srgbClr val="1F1F1F"/>
                </a:solidFill>
                <a:latin typeface="Google Sans"/>
              </a:rPr>
              <a:t>芸子／芸妓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) ou </a:t>
            </a:r>
            <a:r>
              <a:rPr lang="fr-FR" dirty="0" err="1">
                <a:solidFill>
                  <a:srgbClr val="1F1F1F"/>
                </a:solidFill>
                <a:latin typeface="Google Sans"/>
              </a:rPr>
              <a:t>geigi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 (</a:t>
            </a:r>
            <a:r>
              <a:rPr lang="fr-FR" dirty="0" err="1">
                <a:solidFill>
                  <a:srgbClr val="1F1F1F"/>
                </a:solidFill>
                <a:latin typeface="Google Sans"/>
              </a:rPr>
              <a:t>芸妓</a:t>
            </a:r>
            <a:r>
              <a:rPr lang="fr-FR" dirty="0">
                <a:solidFill>
                  <a:srgbClr val="1F1F1F"/>
                </a:solidFill>
                <a:latin typeface="Google Sans"/>
              </a:rPr>
              <a:t>), est au Japon une artiste et une dame de compagnie, qui consacre sa vie à la pratique artistique raffinée des arts traditionnels japonais pour des prestations d'accompagnement et de divertissement, pour une clientèle très </a:t>
            </a:r>
            <a:r>
              <a:rPr lang="fr-FR" dirty="0" smtClean="0">
                <a:solidFill>
                  <a:srgbClr val="1F1F1F"/>
                </a:solidFill>
                <a:latin typeface="Google Sans"/>
              </a:rPr>
              <a:t>aisée.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028713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4324">
        <p15:prstTrans prst="curtains"/>
      </p:transition>
    </mc:Choice>
    <mc:Fallback>
      <p:transition spd="slow" advTm="1432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43643" y="1327463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Leur origine remonte au  XVIIème siècle au moins.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Leur fonction n’a d’autre objectif que celui de servir et divertir une clientèle aisée par la conversation, les arts et le jeu.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Il est donc établi qu’une « Geisha » ne se livre pas à la prostitution.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On estime au jour d'aujourd'hui le nombre de Geisha à moins de 15 000.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Chaque grand parti politique entretient un certains nombres de Geisha.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1028" name="Picture 4" descr="https://ekladata.com/YveIP4gy903Ac0G08wOABbzb6P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86" y="1124126"/>
            <a:ext cx="2599812" cy="460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3314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542">
        <p15:prstTrans prst="pageCurlDouble"/>
      </p:transition>
    </mc:Choice>
    <mc:Fallback>
      <p:transition spd="slow" advTm="1254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1" t="4607" r="2680" b="1574"/>
          <a:stretch/>
        </p:blipFill>
        <p:spPr>
          <a:xfrm>
            <a:off x="2660073" y="1139909"/>
            <a:ext cx="7092000" cy="4578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959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5002">
        <p15:prstTrans prst="pageCurlDouble"/>
      </p:transition>
    </mc:Choice>
    <mc:Fallback>
      <p:transition spd="slow" advTm="5002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6895" y="1305341"/>
            <a:ext cx="6096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Un peu d’Histoire…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Il est possible de trouver trace de l’existence de « Geisha » dès le XVème siècle. Elles sont alors considérées, comme aujourd’hui comme un exemple d’élégance et de bienséance.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Avant elles leur avaient précédés les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taikomochi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 (</a:t>
            </a:r>
            <a:r>
              <a:rPr lang="ja-JP" altLang="fr-FR" dirty="0">
                <a:solidFill>
                  <a:schemeClr val="bg1"/>
                </a:solidFill>
                <a:latin typeface="Lato" panose="020F0502020204030203" pitchFamily="34" charset="0"/>
              </a:rPr>
              <a:t>太鼓持</a:t>
            </a:r>
            <a:r>
              <a:rPr lang="fr-FR" altLang="ja-JP" dirty="0">
                <a:solidFill>
                  <a:schemeClr val="bg1"/>
                </a:solidFill>
                <a:latin typeface="Lato" panose="020F0502020204030203" pitchFamily="34" charset="0"/>
              </a:rPr>
              <a:t>),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hōkan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(</a:t>
            </a:r>
            <a:r>
              <a:rPr lang="ja-JP" altLang="fr-FR" dirty="0">
                <a:solidFill>
                  <a:schemeClr val="bg1"/>
                </a:solidFill>
                <a:latin typeface="Lato" panose="020F0502020204030203" pitchFamily="34" charset="0"/>
              </a:rPr>
              <a:t>幇間</a:t>
            </a:r>
            <a:r>
              <a:rPr lang="fr-FR" altLang="ja-JP" dirty="0">
                <a:solidFill>
                  <a:schemeClr val="bg1"/>
                </a:solidFill>
                <a:latin typeface="Lato" panose="020F0502020204030203" pitchFamily="34" charset="0"/>
              </a:rPr>
              <a:t>),</a:t>
            </a:r>
            <a:endParaRPr lang="ja-JP" altLang="fr-FR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just"/>
            <a:r>
              <a:rPr lang="ja-JP" alt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ou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otoko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-geisha ».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Les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taikomochi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», ou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otoko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-geisha » étaient à l’origine (vers le XIIIème siècle) des hommes en charge de servir les Daimyô (seigneur) avant d’évoluer (plus tardivement) vers le « badinage » et la distraction du public. 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1" t="1736" b="11030"/>
          <a:stretch/>
        </p:blipFill>
        <p:spPr>
          <a:xfrm>
            <a:off x="7663790" y="1105593"/>
            <a:ext cx="3024000" cy="4650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817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00">
        <p15:prstTrans prst="pageCurlDouble"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77142" y="1619024"/>
            <a:ext cx="499872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>
                <a:solidFill>
                  <a:schemeClr val="bg1"/>
                </a:solidFill>
                <a:latin typeface="Lato" panose="020F0502020204030203" pitchFamily="34" charset="0"/>
              </a:rPr>
              <a:t>L’apprentissage.</a:t>
            </a:r>
            <a:endParaRPr lang="fr-FR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Devenir  « geisha » est un enseignement long et difficile.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C’est aujourd’hui une démarche volontaire de la part de certaines jeunes filles de suivre l’enseignement conduisant au métier de « Geisha ». 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2052" name="Picture 4" descr="https://ekladata.com/GDGfaoohmpXu-lWHt4l03SOb2S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4688" y="1090259"/>
            <a:ext cx="3492000" cy="46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7741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8000">
        <p15:prstTrans prst="pageCurlDoubl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78193" y="1582340"/>
            <a:ext cx="3219795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Historiquement, certaines familles modestes vendaient leurs enfants à des maisons de Geisha «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okiya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» (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置屋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).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Ces maisons veillaient alors à l’éducation, au gîte et au couvert ces enfants.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Une stricte éducation commençait alors sous la direction d’une « matrone » (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Okaasan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).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3074" name="Picture 2" descr="Delcampe - CHINE - SAN36341 - Cachet Tientsin - En L'état - Carte Japonaise - Geisha Tenant Un Bouquet De Fleurs - Chin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6"/>
          <a:stretch/>
        </p:blipFill>
        <p:spPr bwMode="auto">
          <a:xfrm>
            <a:off x="4947861" y="1126017"/>
            <a:ext cx="2952000" cy="460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Delcampe - Japon - JOLIE GEISHA JOUANT DE LA FLÛTE / BEAU TIMBRE + CACHET &quot; One Sen &quot; Vers LILLE - Autres &amp; Non Classés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98"/>
          <a:stretch/>
        </p:blipFill>
        <p:spPr bwMode="auto">
          <a:xfrm>
            <a:off x="8032865" y="1428464"/>
            <a:ext cx="2592000" cy="3892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3651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056">
        <p15:prstTrans prst="pageCurlDouble"/>
      </p:transition>
    </mc:Choice>
    <mc:Fallback>
      <p:transition spd="slow" advTm="11056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52203" y="1342165"/>
            <a:ext cx="406631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400" dirty="0">
                <a:solidFill>
                  <a:srgbClr val="800000"/>
                </a:solidFill>
                <a:latin typeface="Lato" panose="020F0502020204030203" pitchFamily="34" charset="0"/>
              </a:rPr>
              <a:t> </a:t>
            </a:r>
            <a:r>
              <a:rPr lang="fr-FR" sz="2400" dirty="0" err="1">
                <a:solidFill>
                  <a:schemeClr val="bg1"/>
                </a:solidFill>
                <a:latin typeface="Lato" panose="020F0502020204030203" pitchFamily="34" charset="0"/>
              </a:rPr>
              <a:t>Minarai</a:t>
            </a:r>
            <a:endParaRPr lang="fr-FR" dirty="0">
              <a:solidFill>
                <a:schemeClr val="bg1"/>
              </a:solidFill>
              <a:latin typeface="Lato" panose="020F0502020204030203" pitchFamily="34" charset="0"/>
            </a:endParaRP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Après avoir fait montre de certains talents (notamment en dance) lors d’un examen de passage, les nominées deviennent des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Minarai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.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Elles sont relevées de leurs tâches ménagères et suivent une instruction plus artistique.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Les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Minarai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sont souvent rattachées à une maison de thé elles apprennent notamment la cérémonie du thé… </a:t>
            </a:r>
          </a:p>
          <a:p>
            <a:pPr algn="just"/>
            <a:r>
              <a:rPr lang="fr-FR" dirty="0">
                <a:solidFill>
                  <a:srgbClr val="303030"/>
                </a:solidFill>
                <a:latin typeface="Lato" panose="020F0502020204030203" pitchFamily="34" charset="0"/>
              </a:rPr>
              <a:t> </a:t>
            </a:r>
            <a:endParaRPr lang="fr-FR" b="0" i="0" dirty="0">
              <a:solidFill>
                <a:srgbClr val="303030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8" t="4727" r="3513" b="6182"/>
          <a:stretch/>
        </p:blipFill>
        <p:spPr>
          <a:xfrm>
            <a:off x="5418513" y="1804901"/>
            <a:ext cx="5328000" cy="3414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225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3670">
        <p15:prstTrans prst="pageCurlDouble"/>
      </p:transition>
    </mc:Choice>
    <mc:Fallback>
      <p:transition spd="slow" advTm="1367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10145" y="1327187"/>
            <a:ext cx="3045230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Au terme de la courte formation de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Minarai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, elles deviennent des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Maiko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(apprentie Geisha). Le terme de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Maiko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 est propre à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Kyôtô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à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Tokyô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(anciennement Edo) on lui préfère le terme de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hangyoku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 ou de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oshaku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».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Lors de cette période d’apprentissage la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Maiko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est assignée à une Geisha qui lui transmettra son savoir et ses connaissances.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4098" name="Picture 2" descr="https://ekladata.com/6AN8vEQzNDj6PxJ3s4m0Mhcly-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3828" y="1992395"/>
            <a:ext cx="1908000" cy="287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s://ekladata.com/DKsul6kx_8ru1rSNM4nMAKeQJo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8471" y="1992395"/>
            <a:ext cx="1836000" cy="287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ekladata.com/GprmyJEBC3_Lv7TJko_sNXAcSe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5109" y="1992395"/>
            <a:ext cx="1378126" cy="2873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0793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5044">
        <p15:prstTrans prst="pageCurlDouble"/>
      </p:transition>
    </mc:Choice>
    <mc:Fallback>
      <p:transition spd="slow" advTm="1504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122" name="Picture 2" descr="https://ekladata.com/QwDgssXMmNeOUrFKZrN6vV0TQAU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9423" y="1082021"/>
            <a:ext cx="4680000" cy="4566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01833" y="2377270"/>
            <a:ext cx="438357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La seule chose permettant de distinguer visuellement Geisha et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Oiran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était le Obi (large bande de tissu formant un nœud et servant de ceinture). Alors que les Geisha portent classiquement le Obi sur l’arrière du kimono, les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Oiran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le portent sur l’avant.</a:t>
            </a:r>
          </a:p>
          <a:p>
            <a:pPr algn="just"/>
            <a:r>
              <a:rPr lang="fr-FR" dirty="0">
                <a:solidFill>
                  <a:srgbClr val="303030"/>
                </a:solidFill>
                <a:latin typeface="Lato" panose="020F0502020204030203" pitchFamily="34" charset="0"/>
              </a:rPr>
              <a:t> </a:t>
            </a:r>
            <a:endParaRPr lang="fr-FR" b="0" i="0" dirty="0">
              <a:solidFill>
                <a:srgbClr val="303030"/>
              </a:solidFill>
              <a:effectLst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37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0558">
        <p15:prstTrans prst="pageCurlDouble"/>
      </p:transition>
    </mc:Choice>
    <mc:Fallback>
      <p:transition spd="slow" advTm="10558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593273" y="2280334"/>
            <a:ext cx="4691149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La plupart des "Geisha" que les touristes aperçoivent dans les rues ne sont la plupart du temps que des femmes prenant l'apparence de Geisha pour notamment divertir certains touristes.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Certains prestataires leur  offre même la possibilité de se farder et de s'habiller comme des Geisha.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  <p:pic>
        <p:nvPicPr>
          <p:cNvPr id="6146" name="Picture 2" descr="https://ekladata.com/LCGl3sHmytF137t0_teEvkZN7P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077" y="1133999"/>
            <a:ext cx="3060000" cy="4590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3461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1180">
        <p15:prstTrans prst="pageCurlDouble"/>
      </p:transition>
    </mc:Choice>
    <mc:Fallback>
      <p:transition spd="slow" advTm="1118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7110" y="1113910"/>
            <a:ext cx="2916000" cy="464085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6677" y="1113910"/>
            <a:ext cx="3312000" cy="4636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20991" y="3022489"/>
            <a:ext cx="2781470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1400" dirty="0">
                <a:solidFill>
                  <a:schemeClr val="bg1"/>
                </a:solidFill>
                <a:latin typeface="Lato" panose="020F0502020204030203" pitchFamily="34" charset="0"/>
              </a:rPr>
              <a:t>Les Geisha peuvent entretenir des relations plus intimes avec certains de leurs clients.</a:t>
            </a: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sz="1400" dirty="0">
                <a:solidFill>
                  <a:schemeClr val="bg1"/>
                </a:solidFill>
                <a:latin typeface="Lato" panose="020F0502020204030203" pitchFamily="34" charset="0"/>
              </a:rPr>
              <a:t>Ces relations lui sont alors purement personnels, ne sont pas obligatoires, ne font pas partie de leur prestation et ne sont pas conditionnées au paiement d’une somme d’argent.</a:t>
            </a:r>
            <a:r>
              <a:rPr lang="fr-FR" sz="1400" dirty="0">
                <a:solidFill>
                  <a:srgbClr val="800000"/>
                </a:solidFill>
                <a:latin typeface="Lato" panose="020F0502020204030203" pitchFamily="34" charset="0"/>
              </a:rPr>
              <a:t> </a:t>
            </a:r>
            <a:endParaRPr lang="fr-FR" sz="1400" b="0" i="0" dirty="0">
              <a:solidFill>
                <a:srgbClr val="303030"/>
              </a:solidFill>
              <a:effectLst/>
              <a:latin typeface="Lato" panose="020F0502020204030203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519976" y="1762046"/>
            <a:ext cx="26182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400" dirty="0">
                <a:solidFill>
                  <a:schemeClr val="bg1"/>
                </a:solidFill>
                <a:latin typeface="Lato" panose="020F0502020204030203" pitchFamily="34" charset="0"/>
              </a:rPr>
              <a:t>Il est une (fausse) idée largement répandue selon laquelle les Geisha se livreraient à  la prostitution. </a:t>
            </a:r>
            <a:endParaRPr lang="fr-FR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235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12774">
        <p15:prstTrans prst="pageCurlDouble"/>
      </p:transition>
    </mc:Choice>
    <mc:Fallback>
      <p:transition spd="slow" advTm="12774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4" r="2502" b="4849"/>
          <a:stretch/>
        </p:blipFill>
        <p:spPr>
          <a:xfrm>
            <a:off x="2550000" y="1124686"/>
            <a:ext cx="7092000" cy="460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703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630">
        <p15:prstTrans prst="pageCurlDouble"/>
      </p:transition>
    </mc:Choice>
    <mc:Fallback>
      <p:transition spd="slow" advTm="463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46"/>
          <a:stretch/>
        </p:blipFill>
        <p:spPr>
          <a:xfrm>
            <a:off x="2370000" y="1107297"/>
            <a:ext cx="7452000" cy="464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1025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220">
        <p15:prstTrans prst="pageCurlDouble"/>
      </p:transition>
    </mc:Choice>
    <mc:Fallback>
      <p:transition spd="slow" advTm="422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415934" y="1305341"/>
            <a:ext cx="9360131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A contrario, durant cette même période, les Geisha ne pouvaient « normalement » par obtenir ce type d’autorisation et il leur était fait interdiction d’avoir quelconque relation intime.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Un autre facteur à sans doute contribué à la confusion des genres. Au sortir de la Seconde Guerre Mondiale, le Japon occupé par l’armée américaine voit se développer le phénomène des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Geesha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girls ».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Le terme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Geesha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 vient de la déformation de la prononciation du terme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« Geisha ».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Les « </a:t>
            </a:r>
            <a:r>
              <a:rPr lang="fr-FR" dirty="0" err="1">
                <a:solidFill>
                  <a:schemeClr val="bg1"/>
                </a:solidFill>
                <a:latin typeface="Lato" panose="020F0502020204030203" pitchFamily="34" charset="0"/>
              </a:rPr>
              <a:t>Geesha</a:t>
            </a:r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 » qui se livrent à la prostitution, s’habillent et se maquillent comme les « Geisha ».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 </a:t>
            </a:r>
          </a:p>
          <a:p>
            <a:pPr algn="just"/>
            <a:r>
              <a:rPr lang="fr-FR" dirty="0">
                <a:solidFill>
                  <a:schemeClr val="bg1"/>
                </a:solidFill>
                <a:latin typeface="Lato" panose="020F0502020204030203" pitchFamily="34" charset="0"/>
              </a:rPr>
              <a:t>Ce mimétisme avait sans-doute un caractère exotique pour la soldatesque occupante.</a:t>
            </a:r>
            <a:endParaRPr lang="fr-FR" b="0" i="0" dirty="0">
              <a:solidFill>
                <a:schemeClr val="bg1"/>
              </a:solidFill>
              <a:effectLst/>
              <a:latin typeface="Lato" panose="020F050202020403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9555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28000">
        <p15:prstTrans prst="pageCurlDouble"/>
      </p:transition>
    </mc:Choice>
    <mc:Fallback>
      <p:transition spd="slow" advTm="2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000" y="1117715"/>
            <a:ext cx="6300000" cy="462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0552" y="4144726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3675" y="1117715"/>
            <a:ext cx="3362325" cy="118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0084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5000">
        <p15:prstTrans prst="curtains"/>
      </p:transition>
    </mc:Choice>
    <mc:Fallback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302</TotalTime>
  <Words>800</Words>
  <Application>Microsoft Office PowerPoint</Application>
  <PresentationFormat>Grand écran</PresentationFormat>
  <Paragraphs>64</Paragraphs>
  <Slides>16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3" baseType="lpstr">
      <vt:lpstr>游ゴシック</vt:lpstr>
      <vt:lpstr>Arial</vt:lpstr>
      <vt:lpstr>Calibri</vt:lpstr>
      <vt:lpstr>Calibri Light</vt:lpstr>
      <vt:lpstr>Google Sans</vt:lpstr>
      <vt:lpstr>Lato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9</cp:revision>
  <dcterms:created xsi:type="dcterms:W3CDTF">2025-03-06T10:31:11Z</dcterms:created>
  <dcterms:modified xsi:type="dcterms:W3CDTF">2025-03-06T17:05:19Z</dcterms:modified>
</cp:coreProperties>
</file>