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78" r:id="rId4"/>
    <p:sldId id="273" r:id="rId5"/>
    <p:sldId id="272" r:id="rId6"/>
    <p:sldId id="271" r:id="rId7"/>
    <p:sldId id="270" r:id="rId8"/>
    <p:sldId id="269" r:id="rId9"/>
    <p:sldId id="268" r:id="rId10"/>
    <p:sldId id="267" r:id="rId11"/>
    <p:sldId id="266" r:id="rId12"/>
    <p:sldId id="265" r:id="rId13"/>
    <p:sldId id="259" r:id="rId14"/>
    <p:sldId id="264" r:id="rId15"/>
    <p:sldId id="280" r:id="rId16"/>
    <p:sldId id="281" r:id="rId17"/>
    <p:sldId id="263" r:id="rId18"/>
    <p:sldId id="262" r:id="rId19"/>
    <p:sldId id="261" r:id="rId20"/>
    <p:sldId id="260" r:id="rId21"/>
    <p:sldId id="257" r:id="rId22"/>
    <p:sldId id="258" r:id="rId23"/>
    <p:sldId id="279" r:id="rId24"/>
    <p:sldId id="274" r:id="rId25"/>
    <p:sldId id="275" r:id="rId26"/>
    <p:sldId id="276" r:id="rId27"/>
    <p:sldId id="277" r:id="rId28"/>
    <p:sldId id="283"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1582" autoAdjust="0"/>
    <p:restoredTop sz="94660"/>
  </p:normalViewPr>
  <p:slideViewPr>
    <p:cSldViewPr snapToGrid="0">
      <p:cViewPr varScale="1">
        <p:scale>
          <a:sx n="77" d="100"/>
          <a:sy n="77" d="100"/>
        </p:scale>
        <p:origin x="120" y="3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2D1885E-8BF7-9AE4-1C14-86495D6F397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A82B073-D4D4-71ED-E88F-6345F0176D3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D690BBF3-CF90-1BA0-8DC8-D756746C6FB9}"/>
              </a:ext>
            </a:extLst>
          </p:cNvPr>
          <p:cNvSpPr>
            <a:spLocks noGrp="1"/>
          </p:cNvSpPr>
          <p:nvPr>
            <p:ph type="dt" sz="half" idx="10"/>
          </p:nvPr>
        </p:nvSpPr>
        <p:spPr/>
        <p:txBody>
          <a:bodyPr/>
          <a:lstStyle/>
          <a:p>
            <a:fld id="{A603D508-A6C7-4DAA-B6F6-F0497F02D996}" type="datetimeFigureOut">
              <a:rPr lang="fr-FR" smtClean="0"/>
              <a:t>22/02/2025</a:t>
            </a:fld>
            <a:endParaRPr lang="fr-FR"/>
          </a:p>
        </p:txBody>
      </p:sp>
      <p:sp>
        <p:nvSpPr>
          <p:cNvPr id="5" name="Espace réservé du pied de page 4">
            <a:extLst>
              <a:ext uri="{FF2B5EF4-FFF2-40B4-BE49-F238E27FC236}">
                <a16:creationId xmlns:a16="http://schemas.microsoft.com/office/drawing/2014/main" id="{13D2DF08-248A-FCA5-6D9E-A3609C0F8B1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9D043C7-65B0-EF0A-639E-F10DFDBC16D8}"/>
              </a:ext>
            </a:extLst>
          </p:cNvPr>
          <p:cNvSpPr>
            <a:spLocks noGrp="1"/>
          </p:cNvSpPr>
          <p:nvPr>
            <p:ph type="sldNum" sz="quarter" idx="12"/>
          </p:nvPr>
        </p:nvSpPr>
        <p:spPr/>
        <p:txBody>
          <a:bodyPr/>
          <a:lstStyle/>
          <a:p>
            <a:fld id="{364028CD-2D87-4E33-84D1-41A0A54359FA}" type="slidenum">
              <a:rPr lang="fr-FR" smtClean="0"/>
              <a:t>‹N°›</a:t>
            </a:fld>
            <a:endParaRPr lang="fr-FR"/>
          </a:p>
        </p:txBody>
      </p:sp>
    </p:spTree>
    <p:extLst>
      <p:ext uri="{BB962C8B-B14F-4D97-AF65-F5344CB8AC3E}">
        <p14:creationId xmlns:p14="http://schemas.microsoft.com/office/powerpoint/2010/main" val="3106196110"/>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9CAAC8F-8884-E63B-AE5D-7B529A04C20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4A8B2FE-E8A5-D309-BCD5-FDE99A5C773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E98B733-8FA7-4FD8-3CC9-8B27EF2BC5FE}"/>
              </a:ext>
            </a:extLst>
          </p:cNvPr>
          <p:cNvSpPr>
            <a:spLocks noGrp="1"/>
          </p:cNvSpPr>
          <p:nvPr>
            <p:ph type="dt" sz="half" idx="10"/>
          </p:nvPr>
        </p:nvSpPr>
        <p:spPr/>
        <p:txBody>
          <a:bodyPr/>
          <a:lstStyle/>
          <a:p>
            <a:fld id="{A603D508-A6C7-4DAA-B6F6-F0497F02D996}" type="datetimeFigureOut">
              <a:rPr lang="fr-FR" smtClean="0"/>
              <a:t>22/02/2025</a:t>
            </a:fld>
            <a:endParaRPr lang="fr-FR"/>
          </a:p>
        </p:txBody>
      </p:sp>
      <p:sp>
        <p:nvSpPr>
          <p:cNvPr id="5" name="Espace réservé du pied de page 4">
            <a:extLst>
              <a:ext uri="{FF2B5EF4-FFF2-40B4-BE49-F238E27FC236}">
                <a16:creationId xmlns:a16="http://schemas.microsoft.com/office/drawing/2014/main" id="{3547ABFB-140E-CA8C-6412-93FE67CE319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1E9D3FF-E38C-EC5D-676F-BE9D1367DFF8}"/>
              </a:ext>
            </a:extLst>
          </p:cNvPr>
          <p:cNvSpPr>
            <a:spLocks noGrp="1"/>
          </p:cNvSpPr>
          <p:nvPr>
            <p:ph type="sldNum" sz="quarter" idx="12"/>
          </p:nvPr>
        </p:nvSpPr>
        <p:spPr/>
        <p:txBody>
          <a:bodyPr/>
          <a:lstStyle/>
          <a:p>
            <a:fld id="{364028CD-2D87-4E33-84D1-41A0A54359FA}" type="slidenum">
              <a:rPr lang="fr-FR" smtClean="0"/>
              <a:t>‹N°›</a:t>
            </a:fld>
            <a:endParaRPr lang="fr-FR"/>
          </a:p>
        </p:txBody>
      </p:sp>
    </p:spTree>
    <p:extLst>
      <p:ext uri="{BB962C8B-B14F-4D97-AF65-F5344CB8AC3E}">
        <p14:creationId xmlns:p14="http://schemas.microsoft.com/office/powerpoint/2010/main" val="3715357179"/>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86EF0D-921E-D97B-B7F9-E6339FF6F0A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C595D79B-640B-ED70-3B24-C53C8B9BFCF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0F2C703-F2F5-CE1D-81A7-918A85DE1A00}"/>
              </a:ext>
            </a:extLst>
          </p:cNvPr>
          <p:cNvSpPr>
            <a:spLocks noGrp="1"/>
          </p:cNvSpPr>
          <p:nvPr>
            <p:ph type="dt" sz="half" idx="10"/>
          </p:nvPr>
        </p:nvSpPr>
        <p:spPr/>
        <p:txBody>
          <a:bodyPr/>
          <a:lstStyle/>
          <a:p>
            <a:fld id="{A603D508-A6C7-4DAA-B6F6-F0497F02D996}" type="datetimeFigureOut">
              <a:rPr lang="fr-FR" smtClean="0"/>
              <a:t>22/02/2025</a:t>
            </a:fld>
            <a:endParaRPr lang="fr-FR"/>
          </a:p>
        </p:txBody>
      </p:sp>
      <p:sp>
        <p:nvSpPr>
          <p:cNvPr id="5" name="Espace réservé du pied de page 4">
            <a:extLst>
              <a:ext uri="{FF2B5EF4-FFF2-40B4-BE49-F238E27FC236}">
                <a16:creationId xmlns:a16="http://schemas.microsoft.com/office/drawing/2014/main" id="{B7E06F53-3B51-7305-9103-E27A9331CBC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6F4C882-0A6E-F9F9-C715-1868D87A1D21}"/>
              </a:ext>
            </a:extLst>
          </p:cNvPr>
          <p:cNvSpPr>
            <a:spLocks noGrp="1"/>
          </p:cNvSpPr>
          <p:nvPr>
            <p:ph type="sldNum" sz="quarter" idx="12"/>
          </p:nvPr>
        </p:nvSpPr>
        <p:spPr/>
        <p:txBody>
          <a:bodyPr/>
          <a:lstStyle/>
          <a:p>
            <a:fld id="{364028CD-2D87-4E33-84D1-41A0A54359FA}" type="slidenum">
              <a:rPr lang="fr-FR" smtClean="0"/>
              <a:t>‹N°›</a:t>
            </a:fld>
            <a:endParaRPr lang="fr-FR"/>
          </a:p>
        </p:txBody>
      </p:sp>
    </p:spTree>
    <p:extLst>
      <p:ext uri="{BB962C8B-B14F-4D97-AF65-F5344CB8AC3E}">
        <p14:creationId xmlns:p14="http://schemas.microsoft.com/office/powerpoint/2010/main" val="1063159827"/>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241E55-0FBC-3BCC-48DD-CAAA9C0C005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834F636-5AE8-F497-0F6C-F323F3F5F475}"/>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AB07BB0-08A7-4CAD-E066-8FA8AE37945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1C0C6C0-E64C-B8EE-320E-0E9ECCD29C77}"/>
              </a:ext>
            </a:extLst>
          </p:cNvPr>
          <p:cNvSpPr>
            <a:spLocks noGrp="1"/>
          </p:cNvSpPr>
          <p:nvPr>
            <p:ph type="dt" sz="half" idx="10"/>
          </p:nvPr>
        </p:nvSpPr>
        <p:spPr/>
        <p:txBody>
          <a:bodyPr/>
          <a:lstStyle/>
          <a:p>
            <a:fld id="{A603D508-A6C7-4DAA-B6F6-F0497F02D996}" type="datetimeFigureOut">
              <a:rPr lang="fr-FR" smtClean="0"/>
              <a:t>22/02/2025</a:t>
            </a:fld>
            <a:endParaRPr lang="fr-FR"/>
          </a:p>
        </p:txBody>
      </p:sp>
      <p:sp>
        <p:nvSpPr>
          <p:cNvPr id="6" name="Espace réservé du pied de page 5">
            <a:extLst>
              <a:ext uri="{FF2B5EF4-FFF2-40B4-BE49-F238E27FC236}">
                <a16:creationId xmlns:a16="http://schemas.microsoft.com/office/drawing/2014/main" id="{863F0D53-5814-2264-5C07-71A7508658F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28F735B-39B2-A143-F1B5-6366FD8F5653}"/>
              </a:ext>
            </a:extLst>
          </p:cNvPr>
          <p:cNvSpPr>
            <a:spLocks noGrp="1"/>
          </p:cNvSpPr>
          <p:nvPr>
            <p:ph type="sldNum" sz="quarter" idx="12"/>
          </p:nvPr>
        </p:nvSpPr>
        <p:spPr/>
        <p:txBody>
          <a:bodyPr/>
          <a:lstStyle/>
          <a:p>
            <a:fld id="{364028CD-2D87-4E33-84D1-41A0A54359FA}" type="slidenum">
              <a:rPr lang="fr-FR" smtClean="0"/>
              <a:t>‹N°›</a:t>
            </a:fld>
            <a:endParaRPr lang="fr-FR"/>
          </a:p>
        </p:txBody>
      </p:sp>
    </p:spTree>
    <p:extLst>
      <p:ext uri="{BB962C8B-B14F-4D97-AF65-F5344CB8AC3E}">
        <p14:creationId xmlns:p14="http://schemas.microsoft.com/office/powerpoint/2010/main" val="3482461575"/>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7269468-FB2D-E8CE-9CFB-E12C7873BE47}"/>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7A6C9F7-1531-43B0-51A6-6848CA8D6E0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AB3D9B74-07FD-250E-24B9-1CDA990F303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89C9B60-1E1A-1540-B2E8-FB66816A1C4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85B80C7-ED69-985A-89C5-B57541E58EFF}"/>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805F250-882D-DC12-B838-D657CF607F71}"/>
              </a:ext>
            </a:extLst>
          </p:cNvPr>
          <p:cNvSpPr>
            <a:spLocks noGrp="1"/>
          </p:cNvSpPr>
          <p:nvPr>
            <p:ph type="dt" sz="half" idx="10"/>
          </p:nvPr>
        </p:nvSpPr>
        <p:spPr/>
        <p:txBody>
          <a:bodyPr/>
          <a:lstStyle/>
          <a:p>
            <a:fld id="{A603D508-A6C7-4DAA-B6F6-F0497F02D996}" type="datetimeFigureOut">
              <a:rPr lang="fr-FR" smtClean="0"/>
              <a:t>22/02/2025</a:t>
            </a:fld>
            <a:endParaRPr lang="fr-FR"/>
          </a:p>
        </p:txBody>
      </p:sp>
      <p:sp>
        <p:nvSpPr>
          <p:cNvPr id="8" name="Espace réservé du pied de page 7">
            <a:extLst>
              <a:ext uri="{FF2B5EF4-FFF2-40B4-BE49-F238E27FC236}">
                <a16:creationId xmlns:a16="http://schemas.microsoft.com/office/drawing/2014/main" id="{EADEBA97-CC4B-C413-0716-932B344F698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76DD0C9-9143-72EC-E624-9D86C0C0915E}"/>
              </a:ext>
            </a:extLst>
          </p:cNvPr>
          <p:cNvSpPr>
            <a:spLocks noGrp="1"/>
          </p:cNvSpPr>
          <p:nvPr>
            <p:ph type="sldNum" sz="quarter" idx="12"/>
          </p:nvPr>
        </p:nvSpPr>
        <p:spPr/>
        <p:txBody>
          <a:bodyPr/>
          <a:lstStyle/>
          <a:p>
            <a:fld id="{364028CD-2D87-4E33-84D1-41A0A54359FA}" type="slidenum">
              <a:rPr lang="fr-FR" smtClean="0"/>
              <a:t>‹N°›</a:t>
            </a:fld>
            <a:endParaRPr lang="fr-FR"/>
          </a:p>
        </p:txBody>
      </p:sp>
    </p:spTree>
    <p:extLst>
      <p:ext uri="{BB962C8B-B14F-4D97-AF65-F5344CB8AC3E}">
        <p14:creationId xmlns:p14="http://schemas.microsoft.com/office/powerpoint/2010/main" val="232941866"/>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A81EE4-8951-038B-923F-0118123244A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A664AB5-91EB-33B2-2154-DC5714E27F94}"/>
              </a:ext>
            </a:extLst>
          </p:cNvPr>
          <p:cNvSpPr>
            <a:spLocks noGrp="1"/>
          </p:cNvSpPr>
          <p:nvPr>
            <p:ph type="dt" sz="half" idx="10"/>
          </p:nvPr>
        </p:nvSpPr>
        <p:spPr/>
        <p:txBody>
          <a:bodyPr/>
          <a:lstStyle/>
          <a:p>
            <a:fld id="{A603D508-A6C7-4DAA-B6F6-F0497F02D996}" type="datetimeFigureOut">
              <a:rPr lang="fr-FR" smtClean="0"/>
              <a:t>22/02/2025</a:t>
            </a:fld>
            <a:endParaRPr lang="fr-FR"/>
          </a:p>
        </p:txBody>
      </p:sp>
      <p:sp>
        <p:nvSpPr>
          <p:cNvPr id="4" name="Espace réservé du pied de page 3">
            <a:extLst>
              <a:ext uri="{FF2B5EF4-FFF2-40B4-BE49-F238E27FC236}">
                <a16:creationId xmlns:a16="http://schemas.microsoft.com/office/drawing/2014/main" id="{992B4AD6-959A-F547-4B30-0A1E255CDF5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22B3F1B0-51FF-34B0-8B94-4B4D278051C8}"/>
              </a:ext>
            </a:extLst>
          </p:cNvPr>
          <p:cNvSpPr>
            <a:spLocks noGrp="1"/>
          </p:cNvSpPr>
          <p:nvPr>
            <p:ph type="sldNum" sz="quarter" idx="12"/>
          </p:nvPr>
        </p:nvSpPr>
        <p:spPr/>
        <p:txBody>
          <a:bodyPr/>
          <a:lstStyle/>
          <a:p>
            <a:fld id="{364028CD-2D87-4E33-84D1-41A0A54359FA}" type="slidenum">
              <a:rPr lang="fr-FR" smtClean="0"/>
              <a:t>‹N°›</a:t>
            </a:fld>
            <a:endParaRPr lang="fr-FR"/>
          </a:p>
        </p:txBody>
      </p:sp>
    </p:spTree>
    <p:extLst>
      <p:ext uri="{BB962C8B-B14F-4D97-AF65-F5344CB8AC3E}">
        <p14:creationId xmlns:p14="http://schemas.microsoft.com/office/powerpoint/2010/main" val="4064137825"/>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F1DAA9D-649F-E133-3C66-4427E7C78C16}"/>
              </a:ext>
            </a:extLst>
          </p:cNvPr>
          <p:cNvSpPr>
            <a:spLocks noGrp="1"/>
          </p:cNvSpPr>
          <p:nvPr>
            <p:ph type="dt" sz="half" idx="10"/>
          </p:nvPr>
        </p:nvSpPr>
        <p:spPr/>
        <p:txBody>
          <a:bodyPr/>
          <a:lstStyle/>
          <a:p>
            <a:fld id="{A603D508-A6C7-4DAA-B6F6-F0497F02D996}" type="datetimeFigureOut">
              <a:rPr lang="fr-FR" smtClean="0"/>
              <a:t>22/02/2025</a:t>
            </a:fld>
            <a:endParaRPr lang="fr-FR"/>
          </a:p>
        </p:txBody>
      </p:sp>
      <p:sp>
        <p:nvSpPr>
          <p:cNvPr id="3" name="Espace réservé du pied de page 2">
            <a:extLst>
              <a:ext uri="{FF2B5EF4-FFF2-40B4-BE49-F238E27FC236}">
                <a16:creationId xmlns:a16="http://schemas.microsoft.com/office/drawing/2014/main" id="{E22D411C-B9E0-52E7-4149-CCDFD4B6EA83}"/>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F2303D4-2CFC-1C21-7FE1-7301A65DE0A5}"/>
              </a:ext>
            </a:extLst>
          </p:cNvPr>
          <p:cNvSpPr>
            <a:spLocks noGrp="1"/>
          </p:cNvSpPr>
          <p:nvPr>
            <p:ph type="sldNum" sz="quarter" idx="12"/>
          </p:nvPr>
        </p:nvSpPr>
        <p:spPr/>
        <p:txBody>
          <a:bodyPr/>
          <a:lstStyle/>
          <a:p>
            <a:fld id="{364028CD-2D87-4E33-84D1-41A0A54359FA}" type="slidenum">
              <a:rPr lang="fr-FR" smtClean="0"/>
              <a:t>‹N°›</a:t>
            </a:fld>
            <a:endParaRPr lang="fr-FR"/>
          </a:p>
        </p:txBody>
      </p:sp>
    </p:spTree>
    <p:extLst>
      <p:ext uri="{BB962C8B-B14F-4D97-AF65-F5344CB8AC3E}">
        <p14:creationId xmlns:p14="http://schemas.microsoft.com/office/powerpoint/2010/main" val="1393042843"/>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4D940C4-500C-888C-6501-03A80FFE329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C0B4F81-0656-FA2B-667E-698B90BF1C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4B977F44-EFB2-26C1-0A17-C18BE97D88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836112B-7591-D336-EBF5-24806FDCA9D6}"/>
              </a:ext>
            </a:extLst>
          </p:cNvPr>
          <p:cNvSpPr>
            <a:spLocks noGrp="1"/>
          </p:cNvSpPr>
          <p:nvPr>
            <p:ph type="dt" sz="half" idx="10"/>
          </p:nvPr>
        </p:nvSpPr>
        <p:spPr/>
        <p:txBody>
          <a:bodyPr/>
          <a:lstStyle/>
          <a:p>
            <a:fld id="{A603D508-A6C7-4DAA-B6F6-F0497F02D996}" type="datetimeFigureOut">
              <a:rPr lang="fr-FR" smtClean="0"/>
              <a:t>22/02/2025</a:t>
            </a:fld>
            <a:endParaRPr lang="fr-FR"/>
          </a:p>
        </p:txBody>
      </p:sp>
      <p:sp>
        <p:nvSpPr>
          <p:cNvPr id="6" name="Espace réservé du pied de page 5">
            <a:extLst>
              <a:ext uri="{FF2B5EF4-FFF2-40B4-BE49-F238E27FC236}">
                <a16:creationId xmlns:a16="http://schemas.microsoft.com/office/drawing/2014/main" id="{2F667117-E5B6-1518-53E7-3D29883FD06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5D4C4A5-D681-75C0-C847-342228F01DDF}"/>
              </a:ext>
            </a:extLst>
          </p:cNvPr>
          <p:cNvSpPr>
            <a:spLocks noGrp="1"/>
          </p:cNvSpPr>
          <p:nvPr>
            <p:ph type="sldNum" sz="quarter" idx="12"/>
          </p:nvPr>
        </p:nvSpPr>
        <p:spPr/>
        <p:txBody>
          <a:bodyPr/>
          <a:lstStyle/>
          <a:p>
            <a:fld id="{364028CD-2D87-4E33-84D1-41A0A54359FA}" type="slidenum">
              <a:rPr lang="fr-FR" smtClean="0"/>
              <a:t>‹N°›</a:t>
            </a:fld>
            <a:endParaRPr lang="fr-FR"/>
          </a:p>
        </p:txBody>
      </p:sp>
    </p:spTree>
    <p:extLst>
      <p:ext uri="{BB962C8B-B14F-4D97-AF65-F5344CB8AC3E}">
        <p14:creationId xmlns:p14="http://schemas.microsoft.com/office/powerpoint/2010/main" val="2799039807"/>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896B276-2692-E2D8-FF5F-469B982F8CC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6A86681-A338-15D5-1F51-4CA017D0275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F00FB2C-8BFE-8567-376A-FCAEAAF5E3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AF510A2-D500-C2F8-0D7C-676D1748EFCB}"/>
              </a:ext>
            </a:extLst>
          </p:cNvPr>
          <p:cNvSpPr>
            <a:spLocks noGrp="1"/>
          </p:cNvSpPr>
          <p:nvPr>
            <p:ph type="dt" sz="half" idx="10"/>
          </p:nvPr>
        </p:nvSpPr>
        <p:spPr/>
        <p:txBody>
          <a:bodyPr/>
          <a:lstStyle/>
          <a:p>
            <a:fld id="{A603D508-A6C7-4DAA-B6F6-F0497F02D996}" type="datetimeFigureOut">
              <a:rPr lang="fr-FR" smtClean="0"/>
              <a:t>22/02/2025</a:t>
            </a:fld>
            <a:endParaRPr lang="fr-FR"/>
          </a:p>
        </p:txBody>
      </p:sp>
      <p:sp>
        <p:nvSpPr>
          <p:cNvPr id="6" name="Espace réservé du pied de page 5">
            <a:extLst>
              <a:ext uri="{FF2B5EF4-FFF2-40B4-BE49-F238E27FC236}">
                <a16:creationId xmlns:a16="http://schemas.microsoft.com/office/drawing/2014/main" id="{812F2B0A-2E37-1975-5C69-112AFAA8811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C073447-FEBE-BF84-C101-AE78FA198479}"/>
              </a:ext>
            </a:extLst>
          </p:cNvPr>
          <p:cNvSpPr>
            <a:spLocks noGrp="1"/>
          </p:cNvSpPr>
          <p:nvPr>
            <p:ph type="sldNum" sz="quarter" idx="12"/>
          </p:nvPr>
        </p:nvSpPr>
        <p:spPr/>
        <p:txBody>
          <a:bodyPr/>
          <a:lstStyle/>
          <a:p>
            <a:fld id="{364028CD-2D87-4E33-84D1-41A0A54359FA}" type="slidenum">
              <a:rPr lang="fr-FR" smtClean="0"/>
              <a:t>‹N°›</a:t>
            </a:fld>
            <a:endParaRPr lang="fr-FR"/>
          </a:p>
        </p:txBody>
      </p:sp>
    </p:spTree>
    <p:extLst>
      <p:ext uri="{BB962C8B-B14F-4D97-AF65-F5344CB8AC3E}">
        <p14:creationId xmlns:p14="http://schemas.microsoft.com/office/powerpoint/2010/main" val="1184796339"/>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491AEE-A1F8-F6E1-8661-A24E4A5F270D}"/>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D86A2F8-7ACC-3AA7-4894-E871BF3C05F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38EDCA9-A7EB-5845-DFB6-062C776C4772}"/>
              </a:ext>
            </a:extLst>
          </p:cNvPr>
          <p:cNvSpPr>
            <a:spLocks noGrp="1"/>
          </p:cNvSpPr>
          <p:nvPr>
            <p:ph type="dt" sz="half" idx="10"/>
          </p:nvPr>
        </p:nvSpPr>
        <p:spPr/>
        <p:txBody>
          <a:bodyPr/>
          <a:lstStyle/>
          <a:p>
            <a:fld id="{A603D508-A6C7-4DAA-B6F6-F0497F02D996}" type="datetimeFigureOut">
              <a:rPr lang="fr-FR" smtClean="0"/>
              <a:t>22/02/2025</a:t>
            </a:fld>
            <a:endParaRPr lang="fr-FR"/>
          </a:p>
        </p:txBody>
      </p:sp>
      <p:sp>
        <p:nvSpPr>
          <p:cNvPr id="5" name="Espace réservé du pied de page 4">
            <a:extLst>
              <a:ext uri="{FF2B5EF4-FFF2-40B4-BE49-F238E27FC236}">
                <a16:creationId xmlns:a16="http://schemas.microsoft.com/office/drawing/2014/main" id="{4D99F57A-21E8-C4E3-D331-157D46C89A8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DF2EDD-1F0C-776C-45A8-B85187ABF387}"/>
              </a:ext>
            </a:extLst>
          </p:cNvPr>
          <p:cNvSpPr>
            <a:spLocks noGrp="1"/>
          </p:cNvSpPr>
          <p:nvPr>
            <p:ph type="sldNum" sz="quarter" idx="12"/>
          </p:nvPr>
        </p:nvSpPr>
        <p:spPr/>
        <p:txBody>
          <a:bodyPr/>
          <a:lstStyle/>
          <a:p>
            <a:fld id="{364028CD-2D87-4E33-84D1-41A0A54359FA}" type="slidenum">
              <a:rPr lang="fr-FR" smtClean="0"/>
              <a:t>‹N°›</a:t>
            </a:fld>
            <a:endParaRPr lang="fr-FR"/>
          </a:p>
        </p:txBody>
      </p:sp>
    </p:spTree>
    <p:extLst>
      <p:ext uri="{BB962C8B-B14F-4D97-AF65-F5344CB8AC3E}">
        <p14:creationId xmlns:p14="http://schemas.microsoft.com/office/powerpoint/2010/main" val="3799297500"/>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C7762EA-4CFC-728A-F20D-CEA2519FC0D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63E1D14D-60B4-4510-7F93-AD269CF1884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95BDA9D-DA22-5765-F55A-5C42AC49060C}"/>
              </a:ext>
            </a:extLst>
          </p:cNvPr>
          <p:cNvSpPr>
            <a:spLocks noGrp="1"/>
          </p:cNvSpPr>
          <p:nvPr>
            <p:ph type="dt" sz="half" idx="10"/>
          </p:nvPr>
        </p:nvSpPr>
        <p:spPr/>
        <p:txBody>
          <a:bodyPr/>
          <a:lstStyle/>
          <a:p>
            <a:fld id="{A603D508-A6C7-4DAA-B6F6-F0497F02D996}" type="datetimeFigureOut">
              <a:rPr lang="fr-FR" smtClean="0"/>
              <a:t>22/02/2025</a:t>
            </a:fld>
            <a:endParaRPr lang="fr-FR"/>
          </a:p>
        </p:txBody>
      </p:sp>
      <p:sp>
        <p:nvSpPr>
          <p:cNvPr id="5" name="Espace réservé du pied de page 4">
            <a:extLst>
              <a:ext uri="{FF2B5EF4-FFF2-40B4-BE49-F238E27FC236}">
                <a16:creationId xmlns:a16="http://schemas.microsoft.com/office/drawing/2014/main" id="{7B7E183F-6079-057D-BE4A-8B5300FF06B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BB116C9-3EED-4CB9-9F48-75CF96D6A7C5}"/>
              </a:ext>
            </a:extLst>
          </p:cNvPr>
          <p:cNvSpPr>
            <a:spLocks noGrp="1"/>
          </p:cNvSpPr>
          <p:nvPr>
            <p:ph type="sldNum" sz="quarter" idx="12"/>
          </p:nvPr>
        </p:nvSpPr>
        <p:spPr/>
        <p:txBody>
          <a:bodyPr/>
          <a:lstStyle/>
          <a:p>
            <a:fld id="{364028CD-2D87-4E33-84D1-41A0A54359FA}" type="slidenum">
              <a:rPr lang="fr-FR" smtClean="0"/>
              <a:t>‹N°›</a:t>
            </a:fld>
            <a:endParaRPr lang="fr-FR"/>
          </a:p>
        </p:txBody>
      </p:sp>
    </p:spTree>
    <p:extLst>
      <p:ext uri="{BB962C8B-B14F-4D97-AF65-F5344CB8AC3E}">
        <p14:creationId xmlns:p14="http://schemas.microsoft.com/office/powerpoint/2010/main" val="2619313665"/>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DB27A06-7135-036B-D318-10625D6C753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A0CD788-7ADC-04D8-4FDF-766EBAFD4F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205E100-1DAD-C2CD-5BD1-FE090CF3236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603D508-A6C7-4DAA-B6F6-F0497F02D996}" type="datetimeFigureOut">
              <a:rPr lang="fr-FR" smtClean="0"/>
              <a:t>22/02/2025</a:t>
            </a:fld>
            <a:endParaRPr lang="fr-FR"/>
          </a:p>
        </p:txBody>
      </p:sp>
      <p:sp>
        <p:nvSpPr>
          <p:cNvPr id="5" name="Espace réservé du pied de page 4">
            <a:extLst>
              <a:ext uri="{FF2B5EF4-FFF2-40B4-BE49-F238E27FC236}">
                <a16:creationId xmlns:a16="http://schemas.microsoft.com/office/drawing/2014/main" id="{90B81E3C-6E03-6092-FDCF-B516704E55B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B5E6235-E3B2-12F1-E837-39DABC8789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64028CD-2D87-4E33-84D1-41A0A54359FA}" type="slidenum">
              <a:rPr lang="fr-FR" smtClean="0"/>
              <a:t>‹N°›</a:t>
            </a:fld>
            <a:endParaRPr lang="fr-FR"/>
          </a:p>
        </p:txBody>
      </p:sp>
    </p:spTree>
    <p:extLst>
      <p:ext uri="{BB962C8B-B14F-4D97-AF65-F5344CB8AC3E}">
        <p14:creationId xmlns:p14="http://schemas.microsoft.com/office/powerpoint/2010/main" val="747964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 Id="rId4" Type="http://schemas.openxmlformats.org/officeDocument/2006/relationships/image" Target="../media/image31.jpeg"/></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plein air, arbre, ciel, maison&#10;&#10;Le contenu généré par l’IA peut être incorrect.">
            <a:extLst>
              <a:ext uri="{FF2B5EF4-FFF2-40B4-BE49-F238E27FC236}">
                <a16:creationId xmlns:a16="http://schemas.microsoft.com/office/drawing/2014/main" id="{EDAE795C-F46B-3503-9CAF-6BA7901D433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09576" y="369000"/>
            <a:ext cx="9172847"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84D014E-DEA1-7139-F355-16410069AF5F}"/>
              </a:ext>
            </a:extLst>
          </p:cNvPr>
          <p:cNvSpPr txBox="1"/>
          <p:nvPr/>
        </p:nvSpPr>
        <p:spPr>
          <a:xfrm>
            <a:off x="2612570" y="285008"/>
            <a:ext cx="7160821" cy="461665"/>
          </a:xfrm>
          <a:prstGeom prst="rect">
            <a:avLst/>
          </a:prstGeom>
          <a:noFill/>
        </p:spPr>
        <p:txBody>
          <a:bodyPr wrap="square" rtlCol="0">
            <a:spAutoFit/>
          </a:bodyPr>
          <a:lstStyle/>
          <a:p>
            <a:r>
              <a:rPr lang="fr-FR" sz="2400" b="1" dirty="0">
                <a:solidFill>
                  <a:schemeClr val="bg1"/>
                </a:solidFill>
              </a:rPr>
              <a:t>Le Village Gilette ( Provence Alpes  Côte D’Azur )</a:t>
            </a:r>
          </a:p>
        </p:txBody>
      </p:sp>
    </p:spTree>
    <p:extLst>
      <p:ext uri="{BB962C8B-B14F-4D97-AF65-F5344CB8AC3E}">
        <p14:creationId xmlns:p14="http://schemas.microsoft.com/office/powerpoint/2010/main" val="1292535883"/>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sndAc>
          <p:stSnd loop="1">
            <p:snd r:embed="rId2" name="Photos de la côte dazur sur magnifique musique.wav"/>
          </p:stSnd>
        </p:sndAc>
      </p:transition>
    </mc:Choice>
    <mc:Fallback>
      <p:transition spd="slow" advClick="0" advTm="8000">
        <p:split orient="vert"/>
        <p:sndAc>
          <p:stSnd loop="1">
            <p:snd r:embed="rId2" name="Photos de la côte dazur sur magnifique musiqu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A547FD97-D597-B264-76A9-1EBD1067B377}"/>
            </a:ext>
          </a:extLst>
        </p:cNvPr>
        <p:cNvGrpSpPr/>
        <p:nvPr/>
      </p:nvGrpSpPr>
      <p:grpSpPr>
        <a:xfrm>
          <a:off x="0" y="0"/>
          <a:ext cx="0" cy="0"/>
          <a:chOff x="0" y="0"/>
          <a:chExt cx="0" cy="0"/>
        </a:xfrm>
      </p:grpSpPr>
      <p:sp>
        <p:nvSpPr>
          <p:cNvPr id="3" name="ZoneTexte 2">
            <a:extLst>
              <a:ext uri="{FF2B5EF4-FFF2-40B4-BE49-F238E27FC236}">
                <a16:creationId xmlns:a16="http://schemas.microsoft.com/office/drawing/2014/main" id="{57488F61-85BB-DDD9-6313-96C2D063A7DF}"/>
              </a:ext>
            </a:extLst>
          </p:cNvPr>
          <p:cNvSpPr txBox="1"/>
          <p:nvPr/>
        </p:nvSpPr>
        <p:spPr>
          <a:xfrm>
            <a:off x="7144010" y="1351508"/>
            <a:ext cx="5047990" cy="4154984"/>
          </a:xfrm>
          <a:prstGeom prst="rect">
            <a:avLst/>
          </a:prstGeom>
          <a:noFill/>
        </p:spPr>
        <p:txBody>
          <a:bodyPr wrap="square">
            <a:spAutoFit/>
          </a:bodyPr>
          <a:lstStyle/>
          <a:p>
            <a:r>
              <a:rPr lang="fr-FR" sz="2400" b="1" dirty="0">
                <a:solidFill>
                  <a:schemeClr val="bg1"/>
                </a:solidFill>
              </a:rPr>
              <a:t>La commune de Gilette comprend deux zones urbaines et son territoire se partage entre la vallée du Var (Bec le l'Estéron, zone urbaine du Pont Charles-Albert à 132 m d'altitude en bordure du Var) et la vallée de l'Estéron, partie où se situe le village perché à 459 m d'altitude)1. Les deux zones urbaines sont distantes de 8 kilomètres.</a:t>
            </a:r>
          </a:p>
        </p:txBody>
      </p:sp>
      <p:pic>
        <p:nvPicPr>
          <p:cNvPr id="5" name="Image 4" descr="Une image contenant plein air, ciel, nature, paysage&#10;&#10;Le contenu généré par l’IA peut être incorrect.">
            <a:extLst>
              <a:ext uri="{FF2B5EF4-FFF2-40B4-BE49-F238E27FC236}">
                <a16:creationId xmlns:a16="http://schemas.microsoft.com/office/drawing/2014/main" id="{D71AD4CD-03A8-FAF2-2AA8-B1894A69B3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53649" y="1185952"/>
            <a:ext cx="5932575" cy="3960000"/>
          </a:xfrm>
          <a:prstGeom prst="rect">
            <a:avLst/>
          </a:prstGeom>
          <a:ln w="228600" cap="sq" cmpd="thickThin">
            <a:solidFill>
              <a:srgbClr val="FFC0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930B9086-2ABD-0BD3-07F8-0AA683CF8C3B}"/>
              </a:ext>
            </a:extLst>
          </p:cNvPr>
          <p:cNvSpPr txBox="1"/>
          <p:nvPr/>
        </p:nvSpPr>
        <p:spPr>
          <a:xfrm>
            <a:off x="1129430" y="5521733"/>
            <a:ext cx="6263014" cy="1200329"/>
          </a:xfrm>
          <a:prstGeom prst="rect">
            <a:avLst/>
          </a:prstGeom>
          <a:noFill/>
        </p:spPr>
        <p:txBody>
          <a:bodyPr wrap="square" rtlCol="0">
            <a:spAutoFit/>
          </a:bodyPr>
          <a:lstStyle/>
          <a:p>
            <a:r>
              <a:rPr lang="fr-FR" sz="2400" b="1" dirty="0">
                <a:solidFill>
                  <a:schemeClr val="bg1"/>
                </a:solidFill>
              </a:rPr>
              <a:t>Vue sur le village de Gilette et sur le confluent de l'Estéron et du Var depuis le château.JPG</a:t>
            </a:r>
          </a:p>
        </p:txBody>
      </p:sp>
    </p:spTree>
    <p:extLst>
      <p:ext uri="{BB962C8B-B14F-4D97-AF65-F5344CB8AC3E}">
        <p14:creationId xmlns:p14="http://schemas.microsoft.com/office/powerpoint/2010/main" val="2476526455"/>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DBBBCCC9-EA71-305B-535B-66D3720B1939}"/>
            </a:ext>
          </a:extLst>
        </p:cNvPr>
        <p:cNvGrpSpPr/>
        <p:nvPr/>
      </p:nvGrpSpPr>
      <p:grpSpPr>
        <a:xfrm>
          <a:off x="0" y="0"/>
          <a:ext cx="0" cy="0"/>
          <a:chOff x="0" y="0"/>
          <a:chExt cx="0" cy="0"/>
        </a:xfrm>
      </p:grpSpPr>
      <p:pic>
        <p:nvPicPr>
          <p:cNvPr id="3" name="Image 2" descr="Une image contenant plein air, nuage, paysage, nature&#10;&#10;Le contenu généré par l’IA peut être incorrect.">
            <a:extLst>
              <a:ext uri="{FF2B5EF4-FFF2-40B4-BE49-F238E27FC236}">
                <a16:creationId xmlns:a16="http://schemas.microsoft.com/office/drawing/2014/main" id="{5356FA0C-3FF9-1C1C-EA5A-F0B9E06186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6863" y="3131086"/>
            <a:ext cx="4976775" cy="3312000"/>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plein air, ciel, plante, arbre&#10;&#10;Le contenu généré par l’IA peut être incorrect.">
            <a:extLst>
              <a:ext uri="{FF2B5EF4-FFF2-40B4-BE49-F238E27FC236}">
                <a16:creationId xmlns:a16="http://schemas.microsoft.com/office/drawing/2014/main" id="{CAA70B26-D185-5662-479E-E72E97D2FF4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25137" y="501041"/>
            <a:ext cx="4590000" cy="3060000"/>
          </a:xfrm>
          <a:prstGeom prst="rect">
            <a:avLst/>
          </a:prstGeom>
          <a:ln w="228600" cap="sq" cmpd="thickThin">
            <a:solidFill>
              <a:schemeClr val="accent2"/>
            </a:solidFill>
            <a:prstDash val="solid"/>
            <a:miter lim="800000"/>
          </a:ln>
          <a:effectLst>
            <a:innerShdw blurRad="76200">
              <a:srgbClr val="000000"/>
            </a:innerShdw>
          </a:effectLst>
        </p:spPr>
      </p:pic>
    </p:spTree>
    <p:extLst>
      <p:ext uri="{BB962C8B-B14F-4D97-AF65-F5344CB8AC3E}">
        <p14:creationId xmlns:p14="http://schemas.microsoft.com/office/powerpoint/2010/main" val="922487752"/>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40C005C9-9005-BCD1-08E1-F1D2A31E1E45}"/>
            </a:ext>
          </a:extLst>
        </p:cNvPr>
        <p:cNvGrpSpPr/>
        <p:nvPr/>
      </p:nvGrpSpPr>
      <p:grpSpPr>
        <a:xfrm>
          <a:off x="0" y="0"/>
          <a:ext cx="0" cy="0"/>
          <a:chOff x="0" y="0"/>
          <a:chExt cx="0" cy="0"/>
        </a:xfrm>
      </p:grpSpPr>
      <p:pic>
        <p:nvPicPr>
          <p:cNvPr id="3" name="Image 2" descr="Une image contenant plein air, ciel, bâtiment, fenêtre&#10;&#10;Le contenu généré par l’IA peut être incorrect.">
            <a:extLst>
              <a:ext uri="{FF2B5EF4-FFF2-40B4-BE49-F238E27FC236}">
                <a16:creationId xmlns:a16="http://schemas.microsoft.com/office/drawing/2014/main" id="{1BA0A0B9-8234-F0D6-34F2-F4CD7DABAA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4028" y="459000"/>
            <a:ext cx="8923943" cy="5940000"/>
          </a:xfrm>
          <a:prstGeom prst="rect">
            <a:avLst/>
          </a:prstGeom>
          <a:ln w="2286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585064F-E582-E87C-91A4-DC8C4D2B7F3C}"/>
              </a:ext>
            </a:extLst>
          </p:cNvPr>
          <p:cNvSpPr txBox="1"/>
          <p:nvPr/>
        </p:nvSpPr>
        <p:spPr>
          <a:xfrm>
            <a:off x="3202379" y="6028527"/>
            <a:ext cx="9195462" cy="461665"/>
          </a:xfrm>
          <a:prstGeom prst="rect">
            <a:avLst/>
          </a:prstGeom>
          <a:noFill/>
        </p:spPr>
        <p:txBody>
          <a:bodyPr wrap="square" rtlCol="0">
            <a:spAutoFit/>
          </a:bodyPr>
          <a:lstStyle/>
          <a:p>
            <a:r>
              <a:rPr lang="fr-FR" sz="2400" b="1" dirty="0">
                <a:solidFill>
                  <a:schemeClr val="bg1"/>
                </a:solidFill>
              </a:rPr>
              <a:t>L'église Notre-Dame-de-l 'Assomption.</a:t>
            </a:r>
          </a:p>
        </p:txBody>
      </p:sp>
    </p:spTree>
    <p:extLst>
      <p:ext uri="{BB962C8B-B14F-4D97-AF65-F5344CB8AC3E}">
        <p14:creationId xmlns:p14="http://schemas.microsoft.com/office/powerpoint/2010/main" val="982878790"/>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A9CBE48D-B453-6C86-3B04-D53875B25BCF}"/>
            </a:ext>
          </a:extLst>
        </p:cNvPr>
        <p:cNvGrpSpPr/>
        <p:nvPr/>
      </p:nvGrpSpPr>
      <p:grpSpPr>
        <a:xfrm>
          <a:off x="0" y="0"/>
          <a:ext cx="0" cy="0"/>
          <a:chOff x="0" y="0"/>
          <a:chExt cx="0" cy="0"/>
        </a:xfrm>
      </p:grpSpPr>
      <p:pic>
        <p:nvPicPr>
          <p:cNvPr id="3" name="Image 2" descr="Une image contenant Lieux sacrés, lieu de culte, chapelle, église&#10;&#10;Le contenu généré par l’IA peut être incorrect.">
            <a:extLst>
              <a:ext uri="{FF2B5EF4-FFF2-40B4-BE49-F238E27FC236}">
                <a16:creationId xmlns:a16="http://schemas.microsoft.com/office/drawing/2014/main" id="{5EF9C4F4-5123-2C32-EB8D-3E1BF36DC8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8817" y="369000"/>
            <a:ext cx="9194366" cy="6120000"/>
          </a:xfrm>
          <a:prstGeom prst="rect">
            <a:avLst/>
          </a:prstGeom>
          <a:ln w="2286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67C0FAA-1ADC-6433-4F80-0C5530125DF1}"/>
              </a:ext>
            </a:extLst>
          </p:cNvPr>
          <p:cNvSpPr txBox="1"/>
          <p:nvPr/>
        </p:nvSpPr>
        <p:spPr>
          <a:xfrm>
            <a:off x="4643251" y="369000"/>
            <a:ext cx="4845133" cy="461665"/>
          </a:xfrm>
          <a:prstGeom prst="rect">
            <a:avLst/>
          </a:prstGeom>
          <a:noFill/>
        </p:spPr>
        <p:txBody>
          <a:bodyPr wrap="square" rtlCol="0">
            <a:spAutoFit/>
          </a:bodyPr>
          <a:lstStyle/>
          <a:p>
            <a:r>
              <a:rPr lang="fr-FR" sz="2400" b="1" dirty="0">
                <a:solidFill>
                  <a:schemeClr val="bg1"/>
                </a:solidFill>
              </a:rPr>
              <a:t>Le chœur de l'église.</a:t>
            </a:r>
          </a:p>
        </p:txBody>
      </p:sp>
    </p:spTree>
    <p:extLst>
      <p:ext uri="{BB962C8B-B14F-4D97-AF65-F5344CB8AC3E}">
        <p14:creationId xmlns:p14="http://schemas.microsoft.com/office/powerpoint/2010/main" val="1973820066"/>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7AFDF78D-4756-F9FE-BB7A-CCBD516B825F}"/>
            </a:ext>
          </a:extLst>
        </p:cNvPr>
        <p:cNvGrpSpPr/>
        <p:nvPr/>
      </p:nvGrpSpPr>
      <p:grpSpPr>
        <a:xfrm>
          <a:off x="0" y="0"/>
          <a:ext cx="0" cy="0"/>
          <a:chOff x="0" y="0"/>
          <a:chExt cx="0" cy="0"/>
        </a:xfrm>
      </p:grpSpPr>
      <p:pic>
        <p:nvPicPr>
          <p:cNvPr id="3" name="Image 2" descr="Une image contenant peinture, Arts visuels, art, mythologie&#10;&#10;Le contenu généré par l’IA peut être incorrect.">
            <a:extLst>
              <a:ext uri="{FF2B5EF4-FFF2-40B4-BE49-F238E27FC236}">
                <a16:creationId xmlns:a16="http://schemas.microsoft.com/office/drawing/2014/main" id="{F8C949C3-9034-6916-3055-185550B866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24934" y="369000"/>
            <a:ext cx="4142131" cy="6120000"/>
          </a:xfrm>
          <a:prstGeom prst="rect">
            <a:avLst/>
          </a:prstGeom>
          <a:ln w="228600" cap="sq" cmpd="thickThin">
            <a:solidFill>
              <a:schemeClr val="accent5">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D59D0B6-F501-2700-9D61-46FF23D28E60}"/>
              </a:ext>
            </a:extLst>
          </p:cNvPr>
          <p:cNvSpPr txBox="1"/>
          <p:nvPr/>
        </p:nvSpPr>
        <p:spPr>
          <a:xfrm>
            <a:off x="4024934" y="6044283"/>
            <a:ext cx="4762006" cy="461665"/>
          </a:xfrm>
          <a:prstGeom prst="rect">
            <a:avLst/>
          </a:prstGeom>
          <a:noFill/>
        </p:spPr>
        <p:txBody>
          <a:bodyPr wrap="square" rtlCol="0">
            <a:spAutoFit/>
          </a:bodyPr>
          <a:lstStyle/>
          <a:p>
            <a:r>
              <a:rPr lang="fr-FR" sz="2400" b="1">
                <a:solidFill>
                  <a:schemeClr val="bg1"/>
                </a:solidFill>
              </a:rPr>
              <a:t>Saint Pierre délivré par l'ange.</a:t>
            </a:r>
            <a:endParaRPr lang="fr-FR" sz="2400" b="1" dirty="0">
              <a:solidFill>
                <a:schemeClr val="bg1"/>
              </a:solidFill>
            </a:endParaRPr>
          </a:p>
        </p:txBody>
      </p:sp>
    </p:spTree>
    <p:extLst>
      <p:ext uri="{BB962C8B-B14F-4D97-AF65-F5344CB8AC3E}">
        <p14:creationId xmlns:p14="http://schemas.microsoft.com/office/powerpoint/2010/main" val="1945116484"/>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3FF7338D-5774-F9B8-77D6-572C1F894232}"/>
            </a:ext>
          </a:extLst>
        </p:cNvPr>
        <p:cNvGrpSpPr/>
        <p:nvPr/>
      </p:nvGrpSpPr>
      <p:grpSpPr>
        <a:xfrm>
          <a:off x="0" y="0"/>
          <a:ext cx="0" cy="0"/>
          <a:chOff x="0" y="0"/>
          <a:chExt cx="0" cy="0"/>
        </a:xfrm>
      </p:grpSpPr>
      <p:pic>
        <p:nvPicPr>
          <p:cNvPr id="3" name="Image 2" descr="Une image contenant plein air, église, bâtiment, ciel&#10;&#10;Le contenu généré par l’IA peut être incorrect.">
            <a:extLst>
              <a:ext uri="{FF2B5EF4-FFF2-40B4-BE49-F238E27FC236}">
                <a16:creationId xmlns:a16="http://schemas.microsoft.com/office/drawing/2014/main" id="{CB0424D6-0DC9-0250-03FF-EEF5630C76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0000" y="342594"/>
            <a:ext cx="9252000" cy="6172811"/>
          </a:xfrm>
          <a:prstGeom prst="rect">
            <a:avLst/>
          </a:prstGeom>
          <a:ln w="2286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540519F-681B-568C-92AD-6197DB66ED9F}"/>
              </a:ext>
            </a:extLst>
          </p:cNvPr>
          <p:cNvSpPr txBox="1"/>
          <p:nvPr/>
        </p:nvSpPr>
        <p:spPr>
          <a:xfrm>
            <a:off x="4059943" y="6104653"/>
            <a:ext cx="6662057" cy="461665"/>
          </a:xfrm>
          <a:prstGeom prst="rect">
            <a:avLst/>
          </a:prstGeom>
          <a:noFill/>
        </p:spPr>
        <p:txBody>
          <a:bodyPr wrap="square" rtlCol="0">
            <a:spAutoFit/>
          </a:bodyPr>
          <a:lstStyle/>
          <a:p>
            <a:r>
              <a:rPr lang="fr-FR" sz="2400" b="1">
                <a:solidFill>
                  <a:schemeClr val="bg1"/>
                </a:solidFill>
              </a:rPr>
              <a:t>La chapelle Saint-Pancrace</a:t>
            </a:r>
            <a:endParaRPr lang="fr-FR" sz="2400" b="1" dirty="0">
              <a:solidFill>
                <a:schemeClr val="bg1"/>
              </a:solidFill>
            </a:endParaRPr>
          </a:p>
        </p:txBody>
      </p:sp>
    </p:spTree>
    <p:extLst>
      <p:ext uri="{BB962C8B-B14F-4D97-AF65-F5344CB8AC3E}">
        <p14:creationId xmlns:p14="http://schemas.microsoft.com/office/powerpoint/2010/main" val="243709236"/>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6C3FC508-BF87-0CE0-6A1F-AE6E875928C4}"/>
            </a:ext>
          </a:extLst>
        </p:cNvPr>
        <p:cNvGrpSpPr/>
        <p:nvPr/>
      </p:nvGrpSpPr>
      <p:grpSpPr>
        <a:xfrm>
          <a:off x="0" y="0"/>
          <a:ext cx="0" cy="0"/>
          <a:chOff x="0" y="0"/>
          <a:chExt cx="0" cy="0"/>
        </a:xfrm>
      </p:grpSpPr>
      <p:pic>
        <p:nvPicPr>
          <p:cNvPr id="3" name="Image 2" descr="Une image contenant plein air, ciel, nature, plante&#10;&#10;Le contenu généré par l’IA peut être incorrect.">
            <a:extLst>
              <a:ext uri="{FF2B5EF4-FFF2-40B4-BE49-F238E27FC236}">
                <a16:creationId xmlns:a16="http://schemas.microsoft.com/office/drawing/2014/main" id="{E0145ADD-672C-42F1-206F-3B51D2DCE6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9579" y="369000"/>
            <a:ext cx="9172842" cy="6120000"/>
          </a:xfrm>
          <a:prstGeom prst="rect">
            <a:avLst/>
          </a:prstGeom>
          <a:ln w="228600" cap="sq" cmpd="thickThin">
            <a:solidFill>
              <a:schemeClr val="bg1">
                <a:lumMod val="6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590A795-6CD3-CF0D-B6EB-371BC5FDBF5E}"/>
              </a:ext>
            </a:extLst>
          </p:cNvPr>
          <p:cNvSpPr txBox="1"/>
          <p:nvPr/>
        </p:nvSpPr>
        <p:spPr>
          <a:xfrm>
            <a:off x="1401288" y="369000"/>
            <a:ext cx="6519553" cy="461665"/>
          </a:xfrm>
          <a:prstGeom prst="rect">
            <a:avLst/>
          </a:prstGeom>
          <a:noFill/>
        </p:spPr>
        <p:txBody>
          <a:bodyPr wrap="square" rtlCol="0">
            <a:spAutoFit/>
          </a:bodyPr>
          <a:lstStyle/>
          <a:p>
            <a:r>
              <a:rPr lang="fr-FR" sz="2400" b="1" dirty="0">
                <a:solidFill>
                  <a:schemeClr val="bg1"/>
                </a:solidFill>
              </a:rPr>
              <a:t>Le château de Gilette</a:t>
            </a:r>
          </a:p>
        </p:txBody>
      </p:sp>
    </p:spTree>
    <p:extLst>
      <p:ext uri="{BB962C8B-B14F-4D97-AF65-F5344CB8AC3E}">
        <p14:creationId xmlns:p14="http://schemas.microsoft.com/office/powerpoint/2010/main" val="1995829764"/>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BFB4624C-8B6E-DCD1-FD6E-B0F1692280D0}"/>
            </a:ext>
          </a:extLst>
        </p:cNvPr>
        <p:cNvGrpSpPr/>
        <p:nvPr/>
      </p:nvGrpSpPr>
      <p:grpSpPr>
        <a:xfrm>
          <a:off x="0" y="0"/>
          <a:ext cx="0" cy="0"/>
          <a:chOff x="0" y="0"/>
          <a:chExt cx="0" cy="0"/>
        </a:xfrm>
      </p:grpSpPr>
      <p:pic>
        <p:nvPicPr>
          <p:cNvPr id="3" name="Image 2" descr="Une image contenant plein air, ciel, arbre, montagne&#10;&#10;Le contenu généré par l’IA peut être incorrect.">
            <a:extLst>
              <a:ext uri="{FF2B5EF4-FFF2-40B4-BE49-F238E27FC236}">
                <a16:creationId xmlns:a16="http://schemas.microsoft.com/office/drawing/2014/main" id="{7EE5298B-4A01-8CD3-4445-D390C78E52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4941" y="369000"/>
            <a:ext cx="9162118" cy="6120000"/>
          </a:xfrm>
          <a:prstGeom prst="rect">
            <a:avLst/>
          </a:prstGeom>
          <a:ln w="2286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0BE2F04-16FD-59D8-7E56-E22D852DB2B1}"/>
              </a:ext>
            </a:extLst>
          </p:cNvPr>
          <p:cNvSpPr txBox="1"/>
          <p:nvPr/>
        </p:nvSpPr>
        <p:spPr>
          <a:xfrm>
            <a:off x="2422565" y="6139542"/>
            <a:ext cx="7695211" cy="461665"/>
          </a:xfrm>
          <a:prstGeom prst="rect">
            <a:avLst/>
          </a:prstGeom>
          <a:noFill/>
        </p:spPr>
        <p:txBody>
          <a:bodyPr wrap="square" rtlCol="0">
            <a:spAutoFit/>
          </a:bodyPr>
          <a:lstStyle/>
          <a:p>
            <a:r>
              <a:rPr lang="fr-FR" sz="2400" b="1">
                <a:solidFill>
                  <a:schemeClr val="bg1"/>
                </a:solidFill>
              </a:rPr>
              <a:t>Vue du château depuis le haut de la ruelle du Soleil.</a:t>
            </a:r>
            <a:endParaRPr lang="fr-FR" sz="2400" b="1" dirty="0">
              <a:solidFill>
                <a:schemeClr val="bg1"/>
              </a:solidFill>
            </a:endParaRPr>
          </a:p>
        </p:txBody>
      </p:sp>
    </p:spTree>
    <p:extLst>
      <p:ext uri="{BB962C8B-B14F-4D97-AF65-F5344CB8AC3E}">
        <p14:creationId xmlns:p14="http://schemas.microsoft.com/office/powerpoint/2010/main" val="3595561431"/>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CDB06E2C-9E7E-975B-DE8D-B250563FB441}"/>
            </a:ext>
          </a:extLst>
        </p:cNvPr>
        <p:cNvGrpSpPr/>
        <p:nvPr/>
      </p:nvGrpSpPr>
      <p:grpSpPr>
        <a:xfrm>
          <a:off x="0" y="0"/>
          <a:ext cx="0" cy="0"/>
          <a:chOff x="0" y="0"/>
          <a:chExt cx="0" cy="0"/>
        </a:xfrm>
      </p:grpSpPr>
      <p:pic>
        <p:nvPicPr>
          <p:cNvPr id="3" name="Image 2" descr="Une image contenant plein air, nature, ciel, arbre&#10;&#10;Le contenu généré par l’IA peut être incorrect.">
            <a:extLst>
              <a:ext uri="{FF2B5EF4-FFF2-40B4-BE49-F238E27FC236}">
                <a16:creationId xmlns:a16="http://schemas.microsoft.com/office/drawing/2014/main" id="{E885E41F-9B9C-52D2-AE99-5F0EAD8F8C1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9576" y="369000"/>
            <a:ext cx="9172847" cy="6120000"/>
          </a:xfrm>
          <a:prstGeom prst="round2DiagRect">
            <a:avLst>
              <a:gd name="adj1" fmla="val 16667"/>
              <a:gd name="adj2" fmla="val 0"/>
            </a:avLst>
          </a:prstGeom>
          <a:ln w="88900" cap="sq">
            <a:solidFill>
              <a:srgbClr val="00B05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D38BB501-F904-0CBD-918E-F6991BBC4F9C}"/>
              </a:ext>
            </a:extLst>
          </p:cNvPr>
          <p:cNvSpPr txBox="1"/>
          <p:nvPr/>
        </p:nvSpPr>
        <p:spPr>
          <a:xfrm>
            <a:off x="2141516" y="369000"/>
            <a:ext cx="8858992" cy="830997"/>
          </a:xfrm>
          <a:prstGeom prst="rect">
            <a:avLst/>
          </a:prstGeom>
          <a:noFill/>
        </p:spPr>
        <p:txBody>
          <a:bodyPr wrap="square" rtlCol="0">
            <a:spAutoFit/>
          </a:bodyPr>
          <a:lstStyle/>
          <a:p>
            <a:r>
              <a:rPr lang="fr-FR" sz="2400" b="1">
                <a:solidFill>
                  <a:schemeClr val="bg1"/>
                </a:solidFill>
              </a:rPr>
              <a:t>Vue sur le village de Gilette et sur le confluent de l'Estéron et du Var.</a:t>
            </a:r>
            <a:endParaRPr lang="fr-FR" sz="2400" b="1" dirty="0">
              <a:solidFill>
                <a:schemeClr val="bg1"/>
              </a:solidFill>
            </a:endParaRPr>
          </a:p>
        </p:txBody>
      </p:sp>
    </p:spTree>
    <p:extLst>
      <p:ext uri="{BB962C8B-B14F-4D97-AF65-F5344CB8AC3E}">
        <p14:creationId xmlns:p14="http://schemas.microsoft.com/office/powerpoint/2010/main" val="1946343983"/>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70FEC318-A9EF-ECE0-B43A-66EC84BEF1C6}"/>
            </a:ext>
          </a:extLst>
        </p:cNvPr>
        <p:cNvGrpSpPr/>
        <p:nvPr/>
      </p:nvGrpSpPr>
      <p:grpSpPr>
        <a:xfrm>
          <a:off x="0" y="0"/>
          <a:ext cx="0" cy="0"/>
          <a:chOff x="0" y="0"/>
          <a:chExt cx="0" cy="0"/>
        </a:xfrm>
      </p:grpSpPr>
      <p:pic>
        <p:nvPicPr>
          <p:cNvPr id="3" name="Image 2" descr="Une image contenant plein air, arbre, ciel, maison&#10;&#10;Le contenu généré par l’IA peut être incorrect.">
            <a:extLst>
              <a:ext uri="{FF2B5EF4-FFF2-40B4-BE49-F238E27FC236}">
                <a16:creationId xmlns:a16="http://schemas.microsoft.com/office/drawing/2014/main" id="{E818D88F-D20E-3CE6-646D-38F2DF6CBB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9577" y="369000"/>
            <a:ext cx="9172845" cy="6120000"/>
          </a:xfrm>
          <a:prstGeom prst="snip2DiagRect">
            <a:avLst/>
          </a:prstGeom>
          <a:solidFill>
            <a:srgbClr val="FFFFFF">
              <a:shade val="85000"/>
            </a:srgbClr>
          </a:solidFill>
          <a:ln w="88900" cap="sq">
            <a:solidFill>
              <a:srgbClr val="FFC0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DF6EAAB7-D8E7-742D-1E83-4E3BFE971531}"/>
              </a:ext>
            </a:extLst>
          </p:cNvPr>
          <p:cNvSpPr txBox="1"/>
          <p:nvPr/>
        </p:nvSpPr>
        <p:spPr>
          <a:xfrm>
            <a:off x="1414575" y="510640"/>
            <a:ext cx="8762578" cy="461665"/>
          </a:xfrm>
          <a:prstGeom prst="rect">
            <a:avLst/>
          </a:prstGeom>
          <a:noFill/>
        </p:spPr>
        <p:txBody>
          <a:bodyPr wrap="square" rtlCol="0">
            <a:spAutoFit/>
          </a:bodyPr>
          <a:lstStyle/>
          <a:p>
            <a:r>
              <a:rPr lang="fr-FR" sz="2400" b="1" dirty="0">
                <a:solidFill>
                  <a:schemeClr val="bg1"/>
                </a:solidFill>
              </a:rPr>
              <a:t>Vue sur le village de Gilette en venant du pont Charles-Albert</a:t>
            </a:r>
          </a:p>
        </p:txBody>
      </p:sp>
    </p:spTree>
    <p:extLst>
      <p:ext uri="{BB962C8B-B14F-4D97-AF65-F5344CB8AC3E}">
        <p14:creationId xmlns:p14="http://schemas.microsoft.com/office/powerpoint/2010/main" val="684281682"/>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5E98B928-CA13-F28B-7C8F-B15E4440BE64}"/>
            </a:ext>
          </a:extLst>
        </p:cNvPr>
        <p:cNvGrpSpPr/>
        <p:nvPr/>
      </p:nvGrpSpPr>
      <p:grpSpPr>
        <a:xfrm>
          <a:off x="0" y="0"/>
          <a:ext cx="0" cy="0"/>
          <a:chOff x="0" y="0"/>
          <a:chExt cx="0" cy="0"/>
        </a:xfrm>
      </p:grpSpPr>
      <p:pic>
        <p:nvPicPr>
          <p:cNvPr id="6" name="Image 5" descr="Une image contenant plein air, nature, eau, Étendue d’eau&#10;&#10;Le contenu généré par l’IA peut être incorrect.">
            <a:extLst>
              <a:ext uri="{FF2B5EF4-FFF2-40B4-BE49-F238E27FC236}">
                <a16:creationId xmlns:a16="http://schemas.microsoft.com/office/drawing/2014/main" id="{671E74A8-85FD-89E5-0BCE-18496B101B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0077" y="3345872"/>
            <a:ext cx="5544000" cy="3080000"/>
          </a:xfrm>
          <a:prstGeom prst="rect">
            <a:avLst/>
          </a:prstGeom>
          <a:ln w="228600" cap="sq" cmpd="thickThin">
            <a:solidFill>
              <a:srgbClr val="7030A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66716002-152E-8B29-825F-53D6B5907AE8}"/>
              </a:ext>
            </a:extLst>
          </p:cNvPr>
          <p:cNvSpPr txBox="1"/>
          <p:nvPr/>
        </p:nvSpPr>
        <p:spPr>
          <a:xfrm>
            <a:off x="1757548" y="2745708"/>
            <a:ext cx="6210795" cy="1200329"/>
          </a:xfrm>
          <a:prstGeom prst="rect">
            <a:avLst/>
          </a:prstGeom>
          <a:noFill/>
        </p:spPr>
        <p:txBody>
          <a:bodyPr wrap="square" rtlCol="0">
            <a:spAutoFit/>
          </a:bodyPr>
          <a:lstStyle/>
          <a:p>
            <a:r>
              <a:rPr lang="fr-FR" sz="2400" b="1"/>
              <a:t>Pont De La Cerisé</a:t>
            </a:r>
          </a:p>
          <a:p>
            <a:endParaRPr lang="fr-FR" sz="2400" b="1"/>
          </a:p>
          <a:p>
            <a:r>
              <a:rPr lang="fr-FR" sz="2400" b="1"/>
              <a:t>Pa</a:t>
            </a:r>
            <a:endParaRPr lang="fr-FR" sz="2400" b="1" dirty="0"/>
          </a:p>
        </p:txBody>
      </p:sp>
      <p:pic>
        <p:nvPicPr>
          <p:cNvPr id="9" name="Image 8" descr="Une image contenant plein air, nature, arbre, région montagneuse&#10;&#10;Le contenu généré par l’IA peut être incorrect.">
            <a:extLst>
              <a:ext uri="{FF2B5EF4-FFF2-40B4-BE49-F238E27FC236}">
                <a16:creationId xmlns:a16="http://schemas.microsoft.com/office/drawing/2014/main" id="{FE71A02F-72EB-CE81-64D6-CB8DB112E07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97923" y="449000"/>
            <a:ext cx="5364000" cy="2980000"/>
          </a:xfrm>
          <a:prstGeom prst="rect">
            <a:avLst/>
          </a:prstGeom>
          <a:ln w="2286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2501441843"/>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a:extLst>
            <a:ext uri="{FF2B5EF4-FFF2-40B4-BE49-F238E27FC236}">
              <a16:creationId xmlns:a16="http://schemas.microsoft.com/office/drawing/2014/main" id="{514224F0-02FD-5706-DA38-8F157CE05E15}"/>
            </a:ext>
          </a:extLst>
        </p:cNvPr>
        <p:cNvGrpSpPr/>
        <p:nvPr/>
      </p:nvGrpSpPr>
      <p:grpSpPr>
        <a:xfrm>
          <a:off x="0" y="0"/>
          <a:ext cx="0" cy="0"/>
          <a:chOff x="0" y="0"/>
          <a:chExt cx="0" cy="0"/>
        </a:xfrm>
      </p:grpSpPr>
      <p:pic>
        <p:nvPicPr>
          <p:cNvPr id="3" name="Image 2" descr="Une image contenant bâtiment, fer, plein air, abandonné&#10;&#10;Le contenu généré par l’IA peut être incorrect.">
            <a:extLst>
              <a:ext uri="{FF2B5EF4-FFF2-40B4-BE49-F238E27FC236}">
                <a16:creationId xmlns:a16="http://schemas.microsoft.com/office/drawing/2014/main" id="{105E5AD4-8179-9CF5-49EB-F1E09F470E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1471" y="3310247"/>
            <a:ext cx="4824000" cy="3216000"/>
          </a:xfrm>
          <a:prstGeom prst="snip2DiagRect">
            <a:avLst/>
          </a:prstGeom>
          <a:solidFill>
            <a:srgbClr val="FFFFFF">
              <a:shade val="85000"/>
            </a:srgbClr>
          </a:solidFill>
          <a:ln w="88900" cap="sq">
            <a:solidFill>
              <a:schemeClr val="bg1">
                <a:lumMod val="65000"/>
              </a:schemeClr>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Image 4" descr="Une image contenant plein air, herbe, plante, roue&#10;&#10;Le contenu généré par l’IA peut être incorrect.">
            <a:extLst>
              <a:ext uri="{FF2B5EF4-FFF2-40B4-BE49-F238E27FC236}">
                <a16:creationId xmlns:a16="http://schemas.microsoft.com/office/drawing/2014/main" id="{906F63C9-7AAD-DDB1-1843-C035AC31D60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64529" y="337458"/>
            <a:ext cx="4896000" cy="3264000"/>
          </a:xfrm>
          <a:prstGeom prst="snip2DiagRect">
            <a:avLst/>
          </a:prstGeom>
          <a:solidFill>
            <a:srgbClr val="FFFFFF">
              <a:shade val="85000"/>
            </a:srgbClr>
          </a:solidFill>
          <a:ln w="88900" cap="sq">
            <a:solidFill>
              <a:schemeClr val="bg1">
                <a:lumMod val="65000"/>
              </a:schemeClr>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318454720"/>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a:extLst>
            <a:ext uri="{FF2B5EF4-FFF2-40B4-BE49-F238E27FC236}">
              <a16:creationId xmlns:a16="http://schemas.microsoft.com/office/drawing/2014/main" id="{239F876E-776C-0E17-E7CB-953BDDB9158B}"/>
            </a:ext>
          </a:extLst>
        </p:cNvPr>
        <p:cNvGrpSpPr/>
        <p:nvPr/>
      </p:nvGrpSpPr>
      <p:grpSpPr>
        <a:xfrm>
          <a:off x="0" y="0"/>
          <a:ext cx="0" cy="0"/>
          <a:chOff x="0" y="0"/>
          <a:chExt cx="0" cy="0"/>
        </a:xfrm>
      </p:grpSpPr>
      <p:pic>
        <p:nvPicPr>
          <p:cNvPr id="3" name="Image 2" descr="Une image contenant plein air, sol, roue, véhicule&#10;&#10;Le contenu généré par l’IA peut être incorrect.">
            <a:extLst>
              <a:ext uri="{FF2B5EF4-FFF2-40B4-BE49-F238E27FC236}">
                <a16:creationId xmlns:a16="http://schemas.microsoft.com/office/drawing/2014/main" id="{19433C32-51C0-9095-FAC3-B908890308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7723" y="498764"/>
            <a:ext cx="4608000" cy="3456000"/>
          </a:xfrm>
          <a:prstGeom prst="rect">
            <a:avLst/>
          </a:prstGeom>
          <a:ln w="228600" cap="sq" cmpd="thickThin">
            <a:solidFill>
              <a:schemeClr val="accent5">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127BE27-141A-951D-7EA8-C58500193CD8}"/>
              </a:ext>
            </a:extLst>
          </p:cNvPr>
          <p:cNvSpPr txBox="1"/>
          <p:nvPr/>
        </p:nvSpPr>
        <p:spPr>
          <a:xfrm>
            <a:off x="1662546" y="4127411"/>
            <a:ext cx="5213267" cy="461665"/>
          </a:xfrm>
          <a:prstGeom prst="rect">
            <a:avLst/>
          </a:prstGeom>
          <a:noFill/>
        </p:spPr>
        <p:txBody>
          <a:bodyPr wrap="square" rtlCol="0">
            <a:spAutoFit/>
          </a:bodyPr>
          <a:lstStyle/>
          <a:p>
            <a:r>
              <a:rPr lang="fr-FR" sz="2400" b="1"/>
              <a:t>Musee Lou Ferouil</a:t>
            </a:r>
            <a:endParaRPr lang="fr-FR" sz="2400" b="1" dirty="0"/>
          </a:p>
        </p:txBody>
      </p:sp>
      <p:pic>
        <p:nvPicPr>
          <p:cNvPr id="6" name="Image 5" descr="Une image contenant bâtiment, plein air, pot de fleurs, sol&#10;&#10;Le contenu généré par l’IA peut être incorrect.">
            <a:extLst>
              <a:ext uri="{FF2B5EF4-FFF2-40B4-BE49-F238E27FC236}">
                <a16:creationId xmlns:a16="http://schemas.microsoft.com/office/drawing/2014/main" id="{0B5EDF40-8548-2D61-F3A2-820615D064F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842277" y="3223162"/>
            <a:ext cx="4752000" cy="3168000"/>
          </a:xfrm>
          <a:prstGeom prst="rect">
            <a:avLst/>
          </a:prstGeom>
          <a:ln w="228600" cap="sq" cmpd="thickThin">
            <a:solidFill>
              <a:schemeClr val="accent5">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3662933463"/>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76340FF2-F9EC-C116-2E30-8E41AB26CFF2}"/>
            </a:ext>
          </a:extLst>
        </p:cNvPr>
        <p:cNvGrpSpPr/>
        <p:nvPr/>
      </p:nvGrpSpPr>
      <p:grpSpPr>
        <a:xfrm>
          <a:off x="0" y="0"/>
          <a:ext cx="0" cy="0"/>
          <a:chOff x="0" y="0"/>
          <a:chExt cx="0" cy="0"/>
        </a:xfrm>
      </p:grpSpPr>
      <p:pic>
        <p:nvPicPr>
          <p:cNvPr id="3" name="Image 2" descr="Une image contenant plein air, paysage, ciel, arbre&#10;&#10;Le contenu généré par l’IA peut être incorrect.">
            <a:extLst>
              <a:ext uri="{FF2B5EF4-FFF2-40B4-BE49-F238E27FC236}">
                <a16:creationId xmlns:a16="http://schemas.microsoft.com/office/drawing/2014/main" id="{840DFD61-A2FA-F03B-A0BC-C633742026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2147" y="3105161"/>
            <a:ext cx="4863431" cy="3240000"/>
          </a:xfrm>
          <a:prstGeom prst="rect">
            <a:avLst/>
          </a:prstGeom>
          <a:ln w="228600" cap="sq" cmpd="thickThin">
            <a:solidFill>
              <a:schemeClr val="accent5">
                <a:lumMod val="60000"/>
                <a:lumOff val="40000"/>
              </a:schemeClr>
            </a:solidFill>
            <a:prstDash val="solid"/>
            <a:miter lim="800000"/>
          </a:ln>
          <a:effectLst>
            <a:innerShdw blurRad="76200">
              <a:srgbClr val="000000"/>
            </a:innerShdw>
          </a:effectLst>
        </p:spPr>
      </p:pic>
      <p:pic>
        <p:nvPicPr>
          <p:cNvPr id="5" name="Image 4" descr="Une image contenant plein air, plante, fenêtre, arbre&#10;&#10;Le contenu généré par l’IA peut être incorrect.">
            <a:extLst>
              <a:ext uri="{FF2B5EF4-FFF2-40B4-BE49-F238E27FC236}">
                <a16:creationId xmlns:a16="http://schemas.microsoft.com/office/drawing/2014/main" id="{2B9DE006-F737-05C0-C0CD-0291C9AC104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94323" y="303214"/>
            <a:ext cx="4482000" cy="2988000"/>
          </a:xfrm>
          <a:prstGeom prst="roundRect">
            <a:avLst>
              <a:gd name="adj" fmla="val 11111"/>
            </a:avLst>
          </a:prstGeom>
          <a:ln w="190500" cap="rnd">
            <a:solidFill>
              <a:schemeClr val="accent1">
                <a:lumMod val="75000"/>
              </a:schemeClr>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515653333"/>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0532384C-4323-5C0E-2C90-6DC502943841}"/>
            </a:ext>
          </a:extLst>
        </p:cNvPr>
        <p:cNvGrpSpPr/>
        <p:nvPr/>
      </p:nvGrpSpPr>
      <p:grpSpPr>
        <a:xfrm>
          <a:off x="0" y="0"/>
          <a:ext cx="0" cy="0"/>
          <a:chOff x="0" y="0"/>
          <a:chExt cx="0" cy="0"/>
        </a:xfrm>
      </p:grpSpPr>
      <p:pic>
        <p:nvPicPr>
          <p:cNvPr id="3" name="Image 2" descr="Une image contenant plein air, arbre, Ressources d’eau, plante&#10;&#10;Le contenu généré par l’IA peut être incorrect.">
            <a:extLst>
              <a:ext uri="{FF2B5EF4-FFF2-40B4-BE49-F238E27FC236}">
                <a16:creationId xmlns:a16="http://schemas.microsoft.com/office/drawing/2014/main" id="{84EDFB7A-C253-07A1-8170-6864BA25A5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76318" y="413361"/>
            <a:ext cx="4656000" cy="3492000"/>
          </a:xfrm>
          <a:prstGeom prst="round2DiagRect">
            <a:avLst>
              <a:gd name="adj1" fmla="val 16667"/>
              <a:gd name="adj2" fmla="val 0"/>
            </a:avLst>
          </a:prstGeom>
          <a:ln w="88900" cap="sq">
            <a:solidFill>
              <a:schemeClr val="accent3">
                <a:lumMod val="60000"/>
                <a:lumOff val="40000"/>
              </a:schemeClr>
            </a:solidFill>
            <a:miter lim="800000"/>
          </a:ln>
          <a:effectLst>
            <a:outerShdw blurRad="254000" algn="tl" rotWithShape="0">
              <a:srgbClr val="000000">
                <a:alpha val="43000"/>
              </a:srgbClr>
            </a:outerShdw>
          </a:effectLst>
        </p:spPr>
      </p:pic>
      <p:pic>
        <p:nvPicPr>
          <p:cNvPr id="5" name="Image 4" descr="Une image contenant plein air, nature, région sauvage, région montagneuse&#10;&#10;Le contenu généré par l’IA peut être incorrect.">
            <a:extLst>
              <a:ext uri="{FF2B5EF4-FFF2-40B4-BE49-F238E27FC236}">
                <a16:creationId xmlns:a16="http://schemas.microsoft.com/office/drawing/2014/main" id="{CB0CC965-EF44-81C8-B2CC-C0E948588E1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9682" y="3316265"/>
            <a:ext cx="5724000" cy="3180000"/>
          </a:xfrm>
          <a:prstGeom prst="snip2DiagRect">
            <a:avLst/>
          </a:prstGeom>
          <a:solidFill>
            <a:srgbClr val="FFFFFF">
              <a:shade val="85000"/>
            </a:srgbClr>
          </a:solidFill>
          <a:ln w="88900" cap="sq">
            <a:solidFill>
              <a:srgbClr val="C000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24716026"/>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a:extLst>
            <a:ext uri="{FF2B5EF4-FFF2-40B4-BE49-F238E27FC236}">
              <a16:creationId xmlns:a16="http://schemas.microsoft.com/office/drawing/2014/main" id="{510B097E-3254-6218-2495-B0971E81D304}"/>
            </a:ext>
          </a:extLst>
        </p:cNvPr>
        <p:cNvGrpSpPr/>
        <p:nvPr/>
      </p:nvGrpSpPr>
      <p:grpSpPr>
        <a:xfrm>
          <a:off x="0" y="0"/>
          <a:ext cx="0" cy="0"/>
          <a:chOff x="0" y="0"/>
          <a:chExt cx="0" cy="0"/>
        </a:xfrm>
      </p:grpSpPr>
      <p:pic>
        <p:nvPicPr>
          <p:cNvPr id="3" name="Image 2" descr="Une image contenant bâtiment, véhicule, plein air, roue&#10;&#10;Le contenu généré par l’IA peut être incorrect.">
            <a:extLst>
              <a:ext uri="{FF2B5EF4-FFF2-40B4-BE49-F238E27FC236}">
                <a16:creationId xmlns:a16="http://schemas.microsoft.com/office/drawing/2014/main" id="{BFF6FDC0-8D60-19E4-EEFA-0B54BDCE15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1617" y="297063"/>
            <a:ext cx="4806000" cy="3204000"/>
          </a:xfrm>
          <a:prstGeom prst="rect">
            <a:avLst/>
          </a:prstGeom>
          <a:ln w="2286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0F9BEF6-2CE6-B975-992F-1AC88B79BF49}"/>
              </a:ext>
            </a:extLst>
          </p:cNvPr>
          <p:cNvSpPr txBox="1"/>
          <p:nvPr/>
        </p:nvSpPr>
        <p:spPr>
          <a:xfrm>
            <a:off x="2258780" y="4364901"/>
            <a:ext cx="6317673" cy="461665"/>
          </a:xfrm>
          <a:prstGeom prst="rect">
            <a:avLst/>
          </a:prstGeom>
          <a:noFill/>
        </p:spPr>
        <p:txBody>
          <a:bodyPr wrap="square" rtlCol="0">
            <a:spAutoFit/>
          </a:bodyPr>
          <a:lstStyle/>
          <a:p>
            <a:r>
              <a:rPr lang="fr-FR" sz="2400" b="1" dirty="0"/>
              <a:t>Le Musée Lou </a:t>
            </a:r>
            <a:r>
              <a:rPr lang="fr-FR" sz="2400" b="1" dirty="0" err="1"/>
              <a:t>Ferouil</a:t>
            </a:r>
            <a:r>
              <a:rPr lang="fr-FR" sz="2400" b="1" dirty="0"/>
              <a:t> à Suivre</a:t>
            </a:r>
          </a:p>
        </p:txBody>
      </p:sp>
      <p:pic>
        <p:nvPicPr>
          <p:cNvPr id="5" name="Image 4" descr="Une image contenant intérieur, plafond, affichage, magasin&#10;&#10;Le contenu généré par l’IA peut être incorrect.">
            <a:extLst>
              <a:ext uri="{FF2B5EF4-FFF2-40B4-BE49-F238E27FC236}">
                <a16:creationId xmlns:a16="http://schemas.microsoft.com/office/drawing/2014/main" id="{398821A3-7294-8FBF-86F6-B822C95CE6D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79515" y="3560798"/>
            <a:ext cx="4374000" cy="2916000"/>
          </a:xfrm>
          <a:prstGeom prst="rect">
            <a:avLst/>
          </a:prstGeom>
          <a:ln w="228600" cap="sq" cmpd="thickThin">
            <a:solidFill>
              <a:schemeClr val="tx1"/>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71261F0C-F160-EC3B-EB06-FB8779330F60}"/>
              </a:ext>
            </a:extLst>
          </p:cNvPr>
          <p:cNvSpPr txBox="1"/>
          <p:nvPr/>
        </p:nvSpPr>
        <p:spPr>
          <a:xfrm>
            <a:off x="5919888" y="160125"/>
            <a:ext cx="6151419" cy="3477875"/>
          </a:xfrm>
          <a:prstGeom prst="rect">
            <a:avLst/>
          </a:prstGeom>
          <a:noFill/>
        </p:spPr>
        <p:txBody>
          <a:bodyPr wrap="square" rtlCol="0">
            <a:spAutoFit/>
          </a:bodyPr>
          <a:lstStyle/>
          <a:p>
            <a:r>
              <a:rPr lang="fr-FR" sz="2000" b="1" dirty="0"/>
              <a:t>Si vous passez dans l’Arrière Pays Niçois, en remontant en direction du Mercantour, n’hésitez pas à vous engager à gauche à la sortie de St Martin du Var, en direction du Village de Gilette. Ça grimpe et ça vire à souhait, tout en découvrant, tantôt la Vallée du Var, tantôt les sommets du Mercantour et de la Vésubie. Avant d’arriver sur un magnifique lacet, quelques véhicules surplombent votre route tout en vous surprenant. Vous êtes sur le lieu de cet atypique Musée Lou </a:t>
            </a:r>
            <a:r>
              <a:rPr lang="fr-FR" sz="2000" b="1" dirty="0" err="1"/>
              <a:t>Ferouil</a:t>
            </a:r>
            <a:r>
              <a:rPr lang="fr-FR" sz="2000" b="1" dirty="0"/>
              <a:t>, celui de la famille Martelly.</a:t>
            </a:r>
          </a:p>
        </p:txBody>
      </p:sp>
    </p:spTree>
    <p:extLst>
      <p:ext uri="{BB962C8B-B14F-4D97-AF65-F5344CB8AC3E}">
        <p14:creationId xmlns:p14="http://schemas.microsoft.com/office/powerpoint/2010/main" val="2276756784"/>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a:extLst>
            <a:ext uri="{FF2B5EF4-FFF2-40B4-BE49-F238E27FC236}">
              <a16:creationId xmlns:a16="http://schemas.microsoft.com/office/drawing/2014/main" id="{F8BF8902-6649-570F-94DE-F9F03E441CDD}"/>
            </a:ext>
          </a:extLst>
        </p:cNvPr>
        <p:cNvGrpSpPr/>
        <p:nvPr/>
      </p:nvGrpSpPr>
      <p:grpSpPr>
        <a:xfrm>
          <a:off x="0" y="0"/>
          <a:ext cx="0" cy="0"/>
          <a:chOff x="0" y="0"/>
          <a:chExt cx="0" cy="0"/>
        </a:xfrm>
      </p:grpSpPr>
      <p:pic>
        <p:nvPicPr>
          <p:cNvPr id="3" name="Image 2" descr="Une image contenant plein air, plante, herbe, roue&#10;&#10;Le contenu généré par l’IA peut être incorrect.">
            <a:extLst>
              <a:ext uri="{FF2B5EF4-FFF2-40B4-BE49-F238E27FC236}">
                <a16:creationId xmlns:a16="http://schemas.microsoft.com/office/drawing/2014/main" id="{BB9C1CF2-B52B-60CF-C650-B0588D558E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3983" y="3240873"/>
            <a:ext cx="4680000" cy="3120000"/>
          </a:xfrm>
          <a:prstGeom prst="rect">
            <a:avLst/>
          </a:prstGeom>
          <a:ln w="228600" cap="sq" cmpd="thickThin">
            <a:solidFill>
              <a:schemeClr val="bg1"/>
            </a:solidFill>
            <a:prstDash val="solid"/>
            <a:miter lim="800000"/>
          </a:ln>
          <a:effectLst>
            <a:innerShdw blurRad="76200">
              <a:srgbClr val="000000"/>
            </a:innerShdw>
          </a:effectLst>
        </p:spPr>
      </p:pic>
      <p:pic>
        <p:nvPicPr>
          <p:cNvPr id="5" name="Image 4" descr="Une image contenant plein air, véhicule, roue, pneu&#10;&#10;Le contenu généré par l’IA peut être incorrect.">
            <a:extLst>
              <a:ext uri="{FF2B5EF4-FFF2-40B4-BE49-F238E27FC236}">
                <a16:creationId xmlns:a16="http://schemas.microsoft.com/office/drawing/2014/main" id="{5FC9DB04-5626-49B9-ED40-29F9FBE782C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17279" y="505590"/>
            <a:ext cx="4536000" cy="3024000"/>
          </a:xfrm>
          <a:prstGeom prst="rect">
            <a:avLst/>
          </a:prstGeom>
          <a:ln w="228600" cap="sq" cmpd="thickThin">
            <a:solidFill>
              <a:schemeClr val="bg1">
                <a:lumMod val="75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868524229"/>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a:extLst>
            <a:ext uri="{FF2B5EF4-FFF2-40B4-BE49-F238E27FC236}">
              <a16:creationId xmlns:a16="http://schemas.microsoft.com/office/drawing/2014/main" id="{6741E05B-953D-67B3-A17B-B3523815D372}"/>
            </a:ext>
          </a:extLst>
        </p:cNvPr>
        <p:cNvGrpSpPr/>
        <p:nvPr/>
      </p:nvGrpSpPr>
      <p:grpSpPr>
        <a:xfrm>
          <a:off x="0" y="0"/>
          <a:ext cx="0" cy="0"/>
          <a:chOff x="0" y="0"/>
          <a:chExt cx="0" cy="0"/>
        </a:xfrm>
      </p:grpSpPr>
      <p:pic>
        <p:nvPicPr>
          <p:cNvPr id="3" name="Image 2" descr="Une image contenant plein air, arbre, plante, ciel&#10;&#10;Le contenu généré par l’IA peut être incorrect.">
            <a:extLst>
              <a:ext uri="{FF2B5EF4-FFF2-40B4-BE49-F238E27FC236}">
                <a16:creationId xmlns:a16="http://schemas.microsoft.com/office/drawing/2014/main" id="{606BA318-2FFF-05A5-1E5C-A0BB32EF5F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4597" y="392875"/>
            <a:ext cx="4716000" cy="3144000"/>
          </a:xfrm>
          <a:prstGeom prst="round2DiagRect">
            <a:avLst>
              <a:gd name="adj1" fmla="val 16667"/>
              <a:gd name="adj2" fmla="val 0"/>
            </a:avLst>
          </a:prstGeom>
          <a:ln w="88900" cap="sq">
            <a:solidFill>
              <a:schemeClr val="accent6">
                <a:lumMod val="60000"/>
                <a:lumOff val="40000"/>
              </a:schemeClr>
            </a:solidFill>
            <a:miter lim="800000"/>
          </a:ln>
          <a:effectLst>
            <a:outerShdw blurRad="254000" algn="tl" rotWithShape="0">
              <a:srgbClr val="000000">
                <a:alpha val="43000"/>
              </a:srgbClr>
            </a:outerShdw>
          </a:effectLst>
        </p:spPr>
      </p:pic>
      <p:pic>
        <p:nvPicPr>
          <p:cNvPr id="5" name="Image 4" descr="Une image contenant personne, habits, travail du métal, homme&#10;&#10;Le contenu généré par l’IA peut être incorrect.">
            <a:extLst>
              <a:ext uri="{FF2B5EF4-FFF2-40B4-BE49-F238E27FC236}">
                <a16:creationId xmlns:a16="http://schemas.microsoft.com/office/drawing/2014/main" id="{2DDECF77-1133-597F-4741-9BBDB14D976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25403" y="3231078"/>
            <a:ext cx="4752000" cy="3168000"/>
          </a:xfrm>
          <a:prstGeom prst="round2DiagRect">
            <a:avLst>
              <a:gd name="adj1" fmla="val 16667"/>
              <a:gd name="adj2" fmla="val 0"/>
            </a:avLst>
          </a:prstGeom>
          <a:ln w="88900" cap="sq">
            <a:solidFill>
              <a:schemeClr val="accent6">
                <a:lumMod val="60000"/>
                <a:lumOff val="40000"/>
              </a:schemeClr>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268017767"/>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2A9505-B310-BF4B-7356-FEE5E49AD646}"/>
            </a:ext>
          </a:extLst>
        </p:cNvPr>
        <p:cNvGrpSpPr/>
        <p:nvPr/>
      </p:nvGrpSpPr>
      <p:grpSpPr>
        <a:xfrm>
          <a:off x="0" y="0"/>
          <a:ext cx="0" cy="0"/>
          <a:chOff x="0" y="0"/>
          <a:chExt cx="0" cy="0"/>
        </a:xfrm>
      </p:grpSpPr>
      <p:pic>
        <p:nvPicPr>
          <p:cNvPr id="3" name="Image 2" descr="Une image contenant plein air, texte, plante, route&#10;&#10;Le contenu généré par l’IA peut être incorrect.">
            <a:extLst>
              <a:ext uri="{FF2B5EF4-FFF2-40B4-BE49-F238E27FC236}">
                <a16:creationId xmlns:a16="http://schemas.microsoft.com/office/drawing/2014/main" id="{EDEFACAA-0610-604A-7349-E99B07FB28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2225" y="189000"/>
            <a:ext cx="4315788" cy="6480000"/>
          </a:xfrm>
          <a:prstGeom prst="ellipse">
            <a:avLst/>
          </a:prstGeom>
          <a:ln w="63500" cap="rnd">
            <a:solidFill>
              <a:srgbClr val="FF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596171860"/>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1FF6B865-C14B-5E28-5B44-1024724348BC}"/>
            </a:ext>
          </a:extLst>
        </p:cNvPr>
        <p:cNvGrpSpPr/>
        <p:nvPr/>
      </p:nvGrpSpPr>
      <p:grpSpPr>
        <a:xfrm>
          <a:off x="0" y="0"/>
          <a:ext cx="0" cy="0"/>
          <a:chOff x="0" y="0"/>
          <a:chExt cx="0" cy="0"/>
        </a:xfrm>
      </p:grpSpPr>
      <p:pic>
        <p:nvPicPr>
          <p:cNvPr id="3" name="Image 2" descr="Une image contenant plein air, montagne, arbre, plante&#10;&#10;Le contenu généré par l’IA peut être incorrect.">
            <a:extLst>
              <a:ext uri="{FF2B5EF4-FFF2-40B4-BE49-F238E27FC236}">
                <a16:creationId xmlns:a16="http://schemas.microsoft.com/office/drawing/2014/main" id="{B069F3EB-6D5F-83AF-96A4-4A7B316A80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971" y="547255"/>
            <a:ext cx="4752000" cy="3168000"/>
          </a:xfrm>
          <a:prstGeom prst="rect">
            <a:avLst/>
          </a:prstGeom>
          <a:ln w="98425">
            <a:solidFill>
              <a:schemeClr val="tx1"/>
            </a:solidFill>
            <a:prstDash val="sysDash"/>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5" name="Image 4" descr="Une image contenant plein air, roue, plante, pneu&#10;&#10;Le contenu généré par l’IA peut être incorrect.">
            <a:extLst>
              <a:ext uri="{FF2B5EF4-FFF2-40B4-BE49-F238E27FC236}">
                <a16:creationId xmlns:a16="http://schemas.microsoft.com/office/drawing/2014/main" id="{0A2B5E3A-C49D-F88E-FF75-C73EFBA9B76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42029" y="547255"/>
            <a:ext cx="4590000" cy="3060000"/>
          </a:xfrm>
          <a:prstGeom prst="rect">
            <a:avLst/>
          </a:prstGeom>
          <a:solidFill>
            <a:srgbClr val="FFFFFF">
              <a:shade val="85000"/>
            </a:srgbClr>
          </a:solidFill>
          <a:ln w="190500" cap="rnd">
            <a:solidFill>
              <a:schemeClr val="tx2">
                <a:lumMod val="25000"/>
                <a:lumOff val="75000"/>
              </a:schemeClr>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7" name="Image 6" descr="Une image contenant outil, plein air, mur, sol&#10;&#10;Le contenu généré par l’IA peut être incorrect.">
            <a:extLst>
              <a:ext uri="{FF2B5EF4-FFF2-40B4-BE49-F238E27FC236}">
                <a16:creationId xmlns:a16="http://schemas.microsoft.com/office/drawing/2014/main" id="{B0CA639B-5B50-2855-AA62-2CD19FE33D6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619800" y="1151465"/>
            <a:ext cx="3276000" cy="4911580"/>
          </a:xfrm>
          <a:prstGeom prst="rect">
            <a:avLst/>
          </a:prstGeom>
          <a:ln w="127000" cap="sq">
            <a:solidFill>
              <a:srgbClr val="92D05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749522442"/>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a:extLst>
            <a:ext uri="{FF2B5EF4-FFF2-40B4-BE49-F238E27FC236}">
              <a16:creationId xmlns:a16="http://schemas.microsoft.com/office/drawing/2014/main" id="{0BCE64F0-69B4-4048-59C4-17B23E6A7291}"/>
            </a:ext>
          </a:extLst>
        </p:cNvPr>
        <p:cNvGrpSpPr/>
        <p:nvPr/>
      </p:nvGrpSpPr>
      <p:grpSpPr>
        <a:xfrm>
          <a:off x="0" y="0"/>
          <a:ext cx="0" cy="0"/>
          <a:chOff x="0" y="0"/>
          <a:chExt cx="0" cy="0"/>
        </a:xfrm>
      </p:grpSpPr>
      <p:pic>
        <p:nvPicPr>
          <p:cNvPr id="3" name="Image 2" descr="Une image contenant intérieur, machine, Atelier, plafond&#10;&#10;Le contenu généré par l’IA peut être incorrect.">
            <a:extLst>
              <a:ext uri="{FF2B5EF4-FFF2-40B4-BE49-F238E27FC236}">
                <a16:creationId xmlns:a16="http://schemas.microsoft.com/office/drawing/2014/main" id="{5A184CC0-5759-0711-EB45-BFFB28D092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5226" y="784760"/>
            <a:ext cx="4698000" cy="3132000"/>
          </a:xfrm>
          <a:prstGeom prst="rect">
            <a:avLst/>
          </a:prstGeom>
          <a:solidFill>
            <a:srgbClr val="FFFFFF">
              <a:shade val="85000"/>
            </a:srgbClr>
          </a:solidFill>
          <a:ln w="190500" cap="sq">
            <a:solidFill>
              <a:srgbClr val="FFFF00"/>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5" name="Image 4" descr="Une image contenant intérieur, mur, pierre, fabriqué&#10;&#10;Le contenu généré par l’IA peut être incorrect.">
            <a:extLst>
              <a:ext uri="{FF2B5EF4-FFF2-40B4-BE49-F238E27FC236}">
                <a16:creationId xmlns:a16="http://schemas.microsoft.com/office/drawing/2014/main" id="{778EF533-1CB6-3DB0-ED05-1876B7F1F1E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25393" y="2566059"/>
            <a:ext cx="5022000" cy="3348000"/>
          </a:xfrm>
          <a:prstGeom prst="rect">
            <a:avLst/>
          </a:prstGeom>
          <a:solidFill>
            <a:srgbClr val="FFFFFF">
              <a:shade val="85000"/>
            </a:srgbClr>
          </a:solidFill>
          <a:ln w="190500" cap="rnd">
            <a:solidFill>
              <a:schemeClr val="accent4"/>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2791182254"/>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C4227ED1-90AA-204F-3D2E-980D208456F9}"/>
            </a:ext>
          </a:extLst>
        </p:cNvPr>
        <p:cNvGrpSpPr/>
        <p:nvPr/>
      </p:nvGrpSpPr>
      <p:grpSpPr>
        <a:xfrm>
          <a:off x="0" y="0"/>
          <a:ext cx="0" cy="0"/>
          <a:chOff x="0" y="0"/>
          <a:chExt cx="0" cy="0"/>
        </a:xfrm>
      </p:grpSpPr>
      <p:pic>
        <p:nvPicPr>
          <p:cNvPr id="3" name="Image 2" descr="Une image contenant plein air, bâtiment, plante, statue&#10;&#10;Le contenu généré par l’IA peut être incorrect.">
            <a:extLst>
              <a:ext uri="{FF2B5EF4-FFF2-40B4-BE49-F238E27FC236}">
                <a16:creationId xmlns:a16="http://schemas.microsoft.com/office/drawing/2014/main" id="{9C01FE35-A91E-526B-DEF5-FD93A0C1EC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0278" y="588724"/>
            <a:ext cx="4751076" cy="3168000"/>
          </a:xfrm>
          <a:prstGeom prst="rect">
            <a:avLst/>
          </a:prstGeom>
          <a:ln w="228600" cap="sq" cmpd="thickThin">
            <a:solidFill>
              <a:schemeClr val="bg1">
                <a:lumMod val="75000"/>
              </a:schemeClr>
            </a:solidFill>
            <a:prstDash val="solid"/>
            <a:miter lim="800000"/>
          </a:ln>
          <a:effectLst>
            <a:innerShdw blurRad="76200">
              <a:srgbClr val="000000"/>
            </a:innerShdw>
          </a:effectLst>
        </p:spPr>
      </p:pic>
      <p:pic>
        <p:nvPicPr>
          <p:cNvPr id="5" name="Image 4" descr="Une image contenant plein air, bâtiment, ciel, fenêtre&#10;&#10;Le contenu généré par l’IA peut être incorrect.">
            <a:extLst>
              <a:ext uri="{FF2B5EF4-FFF2-40B4-BE49-F238E27FC236}">
                <a16:creationId xmlns:a16="http://schemas.microsoft.com/office/drawing/2014/main" id="{4CBDEE8B-817B-4C38-109D-974DD6BE66D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24947" y="2981425"/>
            <a:ext cx="4976775" cy="3312000"/>
          </a:xfrm>
          <a:prstGeom prst="rect">
            <a:avLst/>
          </a:prstGeom>
          <a:ln w="2286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1660386547"/>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09B79F95-C1AE-2AEC-8D8E-54B218B0A151}"/>
            </a:ext>
          </a:extLst>
        </p:cNvPr>
        <p:cNvGrpSpPr/>
        <p:nvPr/>
      </p:nvGrpSpPr>
      <p:grpSpPr>
        <a:xfrm>
          <a:off x="0" y="0"/>
          <a:ext cx="0" cy="0"/>
          <a:chOff x="0" y="0"/>
          <a:chExt cx="0" cy="0"/>
        </a:xfrm>
      </p:grpSpPr>
      <p:pic>
        <p:nvPicPr>
          <p:cNvPr id="3" name="Image 2" descr="Une image contenant texte, intérieur, collection&#10;&#10;Le contenu généré par l’IA peut être incorrect.">
            <a:extLst>
              <a:ext uri="{FF2B5EF4-FFF2-40B4-BE49-F238E27FC236}">
                <a16:creationId xmlns:a16="http://schemas.microsoft.com/office/drawing/2014/main" id="{956A4F0A-30A0-700D-6448-EBB7A8A3D0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3142" y="548426"/>
            <a:ext cx="4752000" cy="3168000"/>
          </a:xfrm>
          <a:prstGeom prst="rect">
            <a:avLst/>
          </a:prstGeom>
          <a:ln w="228600" cap="sq" cmpd="thickThin">
            <a:solidFill>
              <a:schemeClr val="accent3">
                <a:lumMod val="60000"/>
                <a:lumOff val="40000"/>
              </a:schemeClr>
            </a:solidFill>
            <a:prstDash val="solid"/>
            <a:miter lim="800000"/>
          </a:ln>
          <a:effectLst>
            <a:innerShdw blurRad="76200">
              <a:srgbClr val="000000"/>
            </a:innerShdw>
          </a:effectLst>
        </p:spPr>
      </p:pic>
      <p:pic>
        <p:nvPicPr>
          <p:cNvPr id="5" name="Image 4" descr="Une image contenant intérieur, miroir, métal, art&#10;&#10;Le contenu généré par l’IA peut être incorrect.">
            <a:extLst>
              <a:ext uri="{FF2B5EF4-FFF2-40B4-BE49-F238E27FC236}">
                <a16:creationId xmlns:a16="http://schemas.microsoft.com/office/drawing/2014/main" id="{63073F1B-65C5-D458-4496-EDFB05FE2C8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32858" y="3100449"/>
            <a:ext cx="4806000" cy="3204000"/>
          </a:xfrm>
          <a:prstGeom prst="rect">
            <a:avLst/>
          </a:prstGeom>
          <a:ln w="228600" cap="sq" cmpd="thickThin">
            <a:solidFill>
              <a:schemeClr val="accent1">
                <a:lumMod val="40000"/>
                <a:lumOff val="6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016528718"/>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6CBE4E-2F1C-C5F5-A247-C3E178DB6445}"/>
            </a:ext>
          </a:extLst>
        </p:cNvPr>
        <p:cNvGrpSpPr/>
        <p:nvPr/>
      </p:nvGrpSpPr>
      <p:grpSpPr>
        <a:xfrm>
          <a:off x="0" y="0"/>
          <a:ext cx="0" cy="0"/>
          <a:chOff x="0" y="0"/>
          <a:chExt cx="0" cy="0"/>
        </a:xfrm>
      </p:grpSpPr>
      <p:pic>
        <p:nvPicPr>
          <p:cNvPr id="3" name="Image 2" descr="Une image contenant roue, Roue de vélo, intérieur, personne&#10;&#10;Le contenu généré par l’IA peut être incorrect.">
            <a:extLst>
              <a:ext uri="{FF2B5EF4-FFF2-40B4-BE49-F238E27FC236}">
                <a16:creationId xmlns:a16="http://schemas.microsoft.com/office/drawing/2014/main" id="{6FE58562-4963-7A34-1D9F-64AA8B0BE4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6868" y="2368138"/>
            <a:ext cx="4806000" cy="3204000"/>
          </a:xfrm>
          <a:prstGeom prst="round2DiagRect">
            <a:avLst>
              <a:gd name="adj1" fmla="val 16667"/>
              <a:gd name="adj2" fmla="val 0"/>
            </a:avLst>
          </a:prstGeom>
          <a:ln w="88900" cap="sq">
            <a:solidFill>
              <a:srgbClr val="C00000"/>
            </a:solidFill>
            <a:miter lim="800000"/>
          </a:ln>
          <a:effectLst>
            <a:outerShdw blurRad="254000" algn="tl" rotWithShape="0">
              <a:srgbClr val="000000">
                <a:alpha val="43000"/>
              </a:srgbClr>
            </a:outerShdw>
          </a:effectLst>
        </p:spPr>
      </p:pic>
      <p:pic>
        <p:nvPicPr>
          <p:cNvPr id="5" name="Image 4" descr="Une image contenant mur, intérieur&#10;&#10;Le contenu généré par l’IA peut être incorrect.">
            <a:extLst>
              <a:ext uri="{FF2B5EF4-FFF2-40B4-BE49-F238E27FC236}">
                <a16:creationId xmlns:a16="http://schemas.microsoft.com/office/drawing/2014/main" id="{C0F36507-33E0-12C7-70D6-263A88495D1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71440" y="1239032"/>
            <a:ext cx="3433692" cy="5148000"/>
          </a:xfrm>
          <a:prstGeom prst="ellipse">
            <a:avLst/>
          </a:prstGeom>
          <a:ln w="63500" cap="rnd">
            <a:solidFill>
              <a:schemeClr val="accent6">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572545997"/>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2AA1284B-10EE-E2A1-332D-142B3C7EC518}"/>
            </a:ext>
          </a:extLst>
        </p:cNvPr>
        <p:cNvGrpSpPr/>
        <p:nvPr/>
      </p:nvGrpSpPr>
      <p:grpSpPr>
        <a:xfrm>
          <a:off x="0" y="0"/>
          <a:ext cx="0" cy="0"/>
          <a:chOff x="0" y="0"/>
          <a:chExt cx="0" cy="0"/>
        </a:xfrm>
      </p:grpSpPr>
      <p:pic>
        <p:nvPicPr>
          <p:cNvPr id="3" name="Image 2" descr="Une image contenant sol&#10;&#10;Le contenu généré par l’IA peut être incorrect.">
            <a:extLst>
              <a:ext uri="{FF2B5EF4-FFF2-40B4-BE49-F238E27FC236}">
                <a16:creationId xmlns:a16="http://schemas.microsoft.com/office/drawing/2014/main" id="{2E3AF026-94F1-784B-2768-4FD4C6F73C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8765" y="522560"/>
            <a:ext cx="5016735" cy="3600000"/>
          </a:xfrm>
          <a:prstGeom prst="rect">
            <a:avLst/>
          </a:prstGeom>
          <a:ln w="228600" cap="sq" cmpd="thickThin">
            <a:solidFill>
              <a:schemeClr val="bg2"/>
            </a:solidFill>
            <a:prstDash val="solid"/>
            <a:miter lim="800000"/>
          </a:ln>
          <a:effectLst>
            <a:innerShdw blurRad="76200">
              <a:srgbClr val="000000"/>
            </a:innerShdw>
          </a:effectLst>
        </p:spPr>
      </p:pic>
      <p:pic>
        <p:nvPicPr>
          <p:cNvPr id="5" name="Image 4" descr="Une image contenant Métallurgiste, travail du métal, bâtiment, feu&#10;&#10;Le contenu généré par l’IA peut être incorrect.">
            <a:extLst>
              <a:ext uri="{FF2B5EF4-FFF2-40B4-BE49-F238E27FC236}">
                <a16:creationId xmlns:a16="http://schemas.microsoft.com/office/drawing/2014/main" id="{ADF8FC41-0131-BBAA-3A03-9FC97734D4D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90609" y="1197000"/>
            <a:ext cx="3348000" cy="446400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703060009"/>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FB6BC943-D1BE-404C-4A6E-9EF01248E1AA}"/>
            </a:ext>
          </a:extLst>
        </p:cNvPr>
        <p:cNvGrpSpPr/>
        <p:nvPr/>
      </p:nvGrpSpPr>
      <p:grpSpPr>
        <a:xfrm>
          <a:off x="0" y="0"/>
          <a:ext cx="0" cy="0"/>
          <a:chOff x="0" y="0"/>
          <a:chExt cx="0" cy="0"/>
        </a:xfrm>
      </p:grpSpPr>
      <p:pic>
        <p:nvPicPr>
          <p:cNvPr id="3" name="Image 2" descr="Une image contenant plein air, sol, véhicule, Véhicule terrestre&#10;&#10;Le contenu généré par l’IA peut être incorrect.">
            <a:extLst>
              <a:ext uri="{FF2B5EF4-FFF2-40B4-BE49-F238E27FC236}">
                <a16:creationId xmlns:a16="http://schemas.microsoft.com/office/drawing/2014/main" id="{D7A1B7A1-A57D-630C-7961-AFD535104F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5844" y="380011"/>
            <a:ext cx="4368000" cy="3276000"/>
          </a:xfrm>
          <a:prstGeom prst="ellipse">
            <a:avLst/>
          </a:prstGeom>
          <a:ln w="63500" cap="rnd">
            <a:solidFill>
              <a:srgbClr val="C0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Image 4" descr="Une image contenant plein air, Véhicule terrestre, arbre, ciel&#10;&#10;Le contenu généré par l’IA peut être incorrect.">
            <a:extLst>
              <a:ext uri="{FF2B5EF4-FFF2-40B4-BE49-F238E27FC236}">
                <a16:creationId xmlns:a16="http://schemas.microsoft.com/office/drawing/2014/main" id="{EB8CDB07-0C88-0D36-3A2B-2C0D560D210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28812" y="2303849"/>
            <a:ext cx="4752000" cy="4025406"/>
          </a:xfrm>
          <a:prstGeom prst="rect">
            <a:avLst/>
          </a:prstGeom>
          <a:ln w="2286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2190567060"/>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F8327458-5A47-637E-A81A-D51074D72FD4}"/>
            </a:ext>
          </a:extLst>
        </p:cNvPr>
        <p:cNvGrpSpPr/>
        <p:nvPr/>
      </p:nvGrpSpPr>
      <p:grpSpPr>
        <a:xfrm>
          <a:off x="0" y="0"/>
          <a:ext cx="0" cy="0"/>
          <a:chOff x="0" y="0"/>
          <a:chExt cx="0" cy="0"/>
        </a:xfrm>
      </p:grpSpPr>
      <p:pic>
        <p:nvPicPr>
          <p:cNvPr id="3" name="Image 2" descr="Une image contenant plein air, montagne, paysage, nature&#10;&#10;Le contenu généré par l’IA peut être incorrect.">
            <a:extLst>
              <a:ext uri="{FF2B5EF4-FFF2-40B4-BE49-F238E27FC236}">
                <a16:creationId xmlns:a16="http://schemas.microsoft.com/office/drawing/2014/main" id="{A89A0DCD-3E07-088D-F539-AE86280C8A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84504" y="1680880"/>
            <a:ext cx="3216000" cy="4824000"/>
          </a:xfrm>
          <a:prstGeom prst="rect">
            <a:avLst/>
          </a:prstGeom>
          <a:ln w="228600" cap="sq" cmpd="thickThin">
            <a:solidFill>
              <a:srgbClr val="00B050"/>
            </a:solidFill>
            <a:prstDash val="solid"/>
            <a:miter lim="800000"/>
          </a:ln>
          <a:effectLst>
            <a:innerShdw blurRad="76200">
              <a:srgbClr val="000000"/>
            </a:innerShdw>
          </a:effectLst>
        </p:spPr>
      </p:pic>
      <p:pic>
        <p:nvPicPr>
          <p:cNvPr id="5" name="Image 4" descr="Une image contenant plein air, plante, ciel, arbre&#10;&#10;Le contenu généré par l’IA peut être incorrect.">
            <a:extLst>
              <a:ext uri="{FF2B5EF4-FFF2-40B4-BE49-F238E27FC236}">
                <a16:creationId xmlns:a16="http://schemas.microsoft.com/office/drawing/2014/main" id="{F7DA6199-79A2-409E-B795-FCF85347DCC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1496" y="1427005"/>
            <a:ext cx="4704000" cy="3528000"/>
          </a:xfrm>
          <a:prstGeom prst="rect">
            <a:avLst/>
          </a:prstGeom>
          <a:ln w="228600" cap="sq" cmpd="thickThin">
            <a:solidFill>
              <a:schemeClr val="accent2">
                <a:lumMod val="60000"/>
                <a:lumOff val="40000"/>
              </a:schemeClr>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D213D18D-F923-E9F7-804F-5316C339F4D2}"/>
              </a:ext>
            </a:extLst>
          </p:cNvPr>
          <p:cNvSpPr txBox="1"/>
          <p:nvPr/>
        </p:nvSpPr>
        <p:spPr>
          <a:xfrm>
            <a:off x="187890" y="100208"/>
            <a:ext cx="10759858" cy="954107"/>
          </a:xfrm>
          <a:prstGeom prst="rect">
            <a:avLst/>
          </a:prstGeom>
          <a:noFill/>
        </p:spPr>
        <p:txBody>
          <a:bodyPr wrap="square" rtlCol="0">
            <a:spAutoFit/>
          </a:bodyPr>
          <a:lstStyle/>
          <a:p>
            <a:r>
              <a:rPr lang="fr-FR" sz="2800" b="1" dirty="0">
                <a:solidFill>
                  <a:schemeClr val="bg1"/>
                </a:solidFill>
              </a:rPr>
              <a:t>Sur Une Suggestion De </a:t>
            </a:r>
            <a:r>
              <a:rPr lang="fr-FR" sz="2800" b="1" dirty="0" err="1">
                <a:solidFill>
                  <a:schemeClr val="bg1"/>
                </a:solidFill>
              </a:rPr>
              <a:t>JackDidier</a:t>
            </a:r>
            <a:r>
              <a:rPr lang="fr-FR" sz="2800" b="1" dirty="0">
                <a:solidFill>
                  <a:schemeClr val="bg1"/>
                </a:solidFill>
              </a:rPr>
              <a:t>, Lorient</a:t>
            </a:r>
          </a:p>
          <a:p>
            <a:r>
              <a:rPr lang="fr-FR" sz="2800" b="1" dirty="0">
                <a:solidFill>
                  <a:schemeClr val="bg1"/>
                </a:solidFill>
              </a:rPr>
              <a:t>Vous A Présenté Le Village Et Le </a:t>
            </a:r>
            <a:r>
              <a:rPr lang="fr-FR" sz="2800" b="1" dirty="0" err="1">
                <a:solidFill>
                  <a:schemeClr val="bg1"/>
                </a:solidFill>
              </a:rPr>
              <a:t>MuséeDe</a:t>
            </a:r>
            <a:r>
              <a:rPr lang="fr-FR" sz="2800" b="1" dirty="0">
                <a:solidFill>
                  <a:schemeClr val="bg1"/>
                </a:solidFill>
              </a:rPr>
              <a:t> Gilette (PACA )</a:t>
            </a:r>
          </a:p>
        </p:txBody>
      </p:sp>
      <p:sp>
        <p:nvSpPr>
          <p:cNvPr id="7" name="ZoneTexte 6">
            <a:extLst>
              <a:ext uri="{FF2B5EF4-FFF2-40B4-BE49-F238E27FC236}">
                <a16:creationId xmlns:a16="http://schemas.microsoft.com/office/drawing/2014/main" id="{A150CB05-B3D5-6819-DF57-8EA42CB7E9DA}"/>
              </a:ext>
            </a:extLst>
          </p:cNvPr>
          <p:cNvSpPr txBox="1"/>
          <p:nvPr/>
        </p:nvSpPr>
        <p:spPr>
          <a:xfrm>
            <a:off x="491496" y="5536503"/>
            <a:ext cx="7064680" cy="954107"/>
          </a:xfrm>
          <a:prstGeom prst="rect">
            <a:avLst/>
          </a:prstGeom>
          <a:noFill/>
        </p:spPr>
        <p:txBody>
          <a:bodyPr wrap="square" rtlCol="0">
            <a:spAutoFit/>
          </a:bodyPr>
          <a:lstStyle/>
          <a:p>
            <a:r>
              <a:rPr lang="fr-FR" sz="2800" b="1" dirty="0">
                <a:solidFill>
                  <a:schemeClr val="bg1"/>
                </a:solidFill>
              </a:rPr>
              <a:t>Les Images Et Le Son Du Net</a:t>
            </a:r>
            <a:br>
              <a:rPr lang="fr-FR" sz="2800" b="1" dirty="0">
                <a:solidFill>
                  <a:schemeClr val="bg1"/>
                </a:solidFill>
              </a:rPr>
            </a:br>
            <a:r>
              <a:rPr lang="fr-FR" sz="2800" b="1" dirty="0">
                <a:solidFill>
                  <a:schemeClr val="bg1"/>
                </a:solidFill>
              </a:rPr>
              <a:t>                        Daniel</a:t>
            </a:r>
          </a:p>
        </p:txBody>
      </p:sp>
    </p:spTree>
    <p:extLst>
      <p:ext uri="{BB962C8B-B14F-4D97-AF65-F5344CB8AC3E}">
        <p14:creationId xmlns:p14="http://schemas.microsoft.com/office/powerpoint/2010/main" val="2169378339"/>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136</TotalTime>
  <Words>301</Words>
  <Application>Microsoft Office PowerPoint</Application>
  <PresentationFormat>Grand écran</PresentationFormat>
  <Paragraphs>20</Paragraphs>
  <Slides>28</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28</vt:i4>
      </vt:variant>
    </vt:vector>
  </HeadingPairs>
  <TitlesOfParts>
    <vt:vector size="32"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2025-02-22T05:24:31Z</dcterms:created>
  <dcterms:modified xsi:type="dcterms:W3CDTF">2025-02-22T09:15:23Z</dcterms:modified>
</cp:coreProperties>
</file>