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08" r:id="rId2"/>
    <p:sldId id="303" r:id="rId3"/>
    <p:sldId id="30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M3oczbZKpMSlxxVGnG7fw==" hashData="91F+M1LgttjUSXdpzo2cQyi2LI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7C8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019" autoAdjust="0"/>
    <p:restoredTop sz="94660"/>
  </p:normalViewPr>
  <p:slideViewPr>
    <p:cSldViewPr>
      <p:cViewPr>
        <p:scale>
          <a:sx n="85" d="100"/>
          <a:sy n="85" d="100"/>
        </p:scale>
        <p:origin x="-946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ED95606-4134-46D8-8B61-66B2938A6A14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A0F0053-3FD3-4FFA-9E77-25A645C2D61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04220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E78273B-F3C1-4AFC-ABF9-69867B2DB62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954A9BD-5771-49EA-8C65-D810F06A9CC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107966C-4C8F-448D-8177-086AFF23CF8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57E3D-85B9-43A7-AD2E-384975CB5D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7998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D3F134-5FBC-4FE5-A1B3-DE32B34A38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976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BC8C0A-3509-4583-95F9-0F7A2F96889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088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B4267D-5CE4-4E4B-8354-57E3017C65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85330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12D927-AD46-4D4A-B463-BC55D3FC85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4457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8D824-6532-489A-A406-4BCBF09395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8104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7304B7-EEA5-49D7-A054-6811F397C5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1809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EF710-4612-4552-B517-17B8BC7060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781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79961-860A-475E-B530-9FC23DDBB5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5111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D3F02F-7AD6-415B-B13A-5D76CE9A3E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1319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CAB8C-7695-4810-85E8-ECBC623403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6592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chemeClr val="accent4">
                <a:lumMod val="10000"/>
              </a:schemeClr>
            </a:gs>
            <a:gs pos="91000">
              <a:schemeClr val="accent4">
                <a:lumMod val="10000"/>
              </a:schemeClr>
            </a:gs>
            <a:gs pos="72000">
              <a:srgbClr val="00B0F0"/>
            </a:gs>
            <a:gs pos="78000">
              <a:schemeClr val="bg2">
                <a:lumMod val="75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ACD4370-17C4-49F0-BDD6-A55A9AF44B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19.jpeg"/><Relationship Id="rId26" Type="http://schemas.openxmlformats.org/officeDocument/2006/relationships/image" Target="../media/image23.jpeg"/><Relationship Id="rId39" Type="http://schemas.openxmlformats.org/officeDocument/2006/relationships/image" Target="../media/image31.png"/><Relationship Id="rId21" Type="http://schemas.openxmlformats.org/officeDocument/2006/relationships/audio" Target="../media/audio7.wav"/><Relationship Id="rId34" Type="http://schemas.openxmlformats.org/officeDocument/2006/relationships/image" Target="../media/image27.jpeg"/><Relationship Id="rId42" Type="http://schemas.openxmlformats.org/officeDocument/2006/relationships/image" Target="../media/image33.png"/><Relationship Id="rId47" Type="http://schemas.openxmlformats.org/officeDocument/2006/relationships/image" Target="../media/image38.jpeg"/><Relationship Id="rId50" Type="http://schemas.microsoft.com/office/2007/relationships/hdphoto" Target="../media/hdphoto3.wdp"/><Relationship Id="rId55" Type="http://schemas.openxmlformats.org/officeDocument/2006/relationships/image" Target="../media/image44.jpeg"/><Relationship Id="rId63" Type="http://schemas.openxmlformats.org/officeDocument/2006/relationships/image" Target="../media/image52.png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8.jpeg"/><Relationship Id="rId29" Type="http://schemas.openxmlformats.org/officeDocument/2006/relationships/audio" Target="../media/audio1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11" Type="http://schemas.openxmlformats.org/officeDocument/2006/relationships/audio" Target="../media/audio2.wav"/><Relationship Id="rId24" Type="http://schemas.openxmlformats.org/officeDocument/2006/relationships/image" Target="../media/image22.jpeg"/><Relationship Id="rId32" Type="http://schemas.openxmlformats.org/officeDocument/2006/relationships/image" Target="../media/image26.jpeg"/><Relationship Id="rId37" Type="http://schemas.openxmlformats.org/officeDocument/2006/relationships/image" Target="../media/image30.png"/><Relationship Id="rId40" Type="http://schemas.microsoft.com/office/2007/relationships/hdphoto" Target="../media/hdphoto2.wdp"/><Relationship Id="rId45" Type="http://schemas.openxmlformats.org/officeDocument/2006/relationships/image" Target="../media/image36.png"/><Relationship Id="rId53" Type="http://schemas.openxmlformats.org/officeDocument/2006/relationships/audio" Target="../media/audio1.wav"/><Relationship Id="rId58" Type="http://schemas.openxmlformats.org/officeDocument/2006/relationships/image" Target="../media/image47.jpeg"/><Relationship Id="rId66" Type="http://schemas.openxmlformats.org/officeDocument/2006/relationships/image" Target="../media/image55.png"/><Relationship Id="rId5" Type="http://schemas.openxmlformats.org/officeDocument/2006/relationships/image" Target="../media/image11.png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4.jpeg"/><Relationship Id="rId36" Type="http://schemas.openxmlformats.org/officeDocument/2006/relationships/image" Target="../media/image29.jpeg"/><Relationship Id="rId49" Type="http://schemas.openxmlformats.org/officeDocument/2006/relationships/image" Target="../media/image40.png"/><Relationship Id="rId57" Type="http://schemas.openxmlformats.org/officeDocument/2006/relationships/image" Target="../media/image46.gif"/><Relationship Id="rId61" Type="http://schemas.openxmlformats.org/officeDocument/2006/relationships/image" Target="../media/image50.jpeg"/><Relationship Id="rId10" Type="http://schemas.openxmlformats.org/officeDocument/2006/relationships/image" Target="../media/image15.gif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openxmlformats.org/officeDocument/2006/relationships/image" Target="../media/image35.png"/><Relationship Id="rId52" Type="http://schemas.openxmlformats.org/officeDocument/2006/relationships/image" Target="../media/image42.jpeg"/><Relationship Id="rId60" Type="http://schemas.openxmlformats.org/officeDocument/2006/relationships/image" Target="../media/image49.jpeg"/><Relationship Id="rId65" Type="http://schemas.openxmlformats.org/officeDocument/2006/relationships/image" Target="../media/image54.gif"/><Relationship Id="rId4" Type="http://schemas.openxmlformats.org/officeDocument/2006/relationships/image" Target="../media/image10.png"/><Relationship Id="rId9" Type="http://schemas.openxmlformats.org/officeDocument/2006/relationships/image" Target="../media/image14.gif"/><Relationship Id="rId14" Type="http://schemas.openxmlformats.org/officeDocument/2006/relationships/image" Target="../media/image17.jpeg"/><Relationship Id="rId22" Type="http://schemas.openxmlformats.org/officeDocument/2006/relationships/image" Target="../media/image21.jpeg"/><Relationship Id="rId27" Type="http://schemas.openxmlformats.org/officeDocument/2006/relationships/audio" Target="../media/audio10.wav"/><Relationship Id="rId30" Type="http://schemas.openxmlformats.org/officeDocument/2006/relationships/image" Target="../media/image25.jpeg"/><Relationship Id="rId35" Type="http://schemas.openxmlformats.org/officeDocument/2006/relationships/image" Target="../media/image28.gif"/><Relationship Id="rId43" Type="http://schemas.openxmlformats.org/officeDocument/2006/relationships/image" Target="../media/image34.gif"/><Relationship Id="rId48" Type="http://schemas.openxmlformats.org/officeDocument/2006/relationships/image" Target="../media/image39.png"/><Relationship Id="rId56" Type="http://schemas.openxmlformats.org/officeDocument/2006/relationships/image" Target="../media/image45.jpeg"/><Relationship Id="rId64" Type="http://schemas.openxmlformats.org/officeDocument/2006/relationships/image" Target="../media/image53.png"/><Relationship Id="rId8" Type="http://schemas.openxmlformats.org/officeDocument/2006/relationships/image" Target="../media/image13.gif"/><Relationship Id="rId51" Type="http://schemas.openxmlformats.org/officeDocument/2006/relationships/image" Target="../media/image41.gif"/><Relationship Id="rId3" Type="http://schemas.openxmlformats.org/officeDocument/2006/relationships/image" Target="../media/image9.png"/><Relationship Id="rId12" Type="http://schemas.openxmlformats.org/officeDocument/2006/relationships/image" Target="../media/image16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microsoft.com/office/2007/relationships/hdphoto" Target="../media/hdphoto1.wdp"/><Relationship Id="rId46" Type="http://schemas.openxmlformats.org/officeDocument/2006/relationships/image" Target="../media/image37.jpeg"/><Relationship Id="rId59" Type="http://schemas.openxmlformats.org/officeDocument/2006/relationships/image" Target="../media/image48.png"/><Relationship Id="rId67" Type="http://schemas.openxmlformats.org/officeDocument/2006/relationships/image" Target="../media/image56.png"/><Relationship Id="rId20" Type="http://schemas.openxmlformats.org/officeDocument/2006/relationships/image" Target="../media/image20.jpeg"/><Relationship Id="rId41" Type="http://schemas.openxmlformats.org/officeDocument/2006/relationships/image" Target="../media/image32.png"/><Relationship Id="rId54" Type="http://schemas.openxmlformats.org/officeDocument/2006/relationships/image" Target="../media/image43.jpeg"/><Relationship Id="rId62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3.wav">
            <a:hlinkClick r:id="" action="ppaction://media"/>
          </p:cNvPr>
          <p:cNvPicPr>
            <a:picLocks noRot="1" noChangeAspect="1"/>
          </p:cNvPicPr>
          <p:nvPr>
            <a:wavAudioFile r:embed="rId1" name="13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oooooooo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158750"/>
            <a:ext cx="8836025" cy="658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Solenn\Desktop\Julien Doré - &amp; (2016)\oooooooo_Modifié222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128713"/>
            <a:ext cx="6675437" cy="463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646" y="1920210"/>
            <a:ext cx="3175498" cy="3174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1042988" y="908050"/>
            <a:ext cx="7058025" cy="5041900"/>
          </a:xfrm>
          <a:prstGeom prst="frame">
            <a:avLst>
              <a:gd name="adj1" fmla="val 388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Ellipse 7"/>
          <p:cNvSpPr/>
          <p:nvPr/>
        </p:nvSpPr>
        <p:spPr bwMode="auto">
          <a:xfrm rot="2030576">
            <a:off x="5024595" y="2822421"/>
            <a:ext cx="1371600" cy="1331913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95529"/>
            <a:ext cx="3717750" cy="3423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" descr="C:\Users\Solenn\Desktop\Julien Doré - &amp; (2016)\Julien Doré - &amp; (2016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51037"/>
            <a:ext cx="3154619" cy="3154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oooooooo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158750"/>
            <a:ext cx="8836025" cy="658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116013" y="908050"/>
            <a:ext cx="6924675" cy="5041900"/>
          </a:xfrm>
          <a:prstGeom prst="frame">
            <a:avLst>
              <a:gd name="adj1" fmla="val 197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3059113" y="1982788"/>
            <a:ext cx="5549900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01 Porto-Vecchio 3:42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02 Coco Câline 3:47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03 Sublime &amp; silence 3:56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04 Le lac 3:55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05 Corail &amp; Juliette </a:t>
            </a:r>
            <a:r>
              <a:rPr lang="fr-FR" sz="1400" b="1" dirty="0" err="1">
                <a:solidFill>
                  <a:schemeClr val="tx2">
                    <a:lumMod val="90000"/>
                  </a:schemeClr>
                </a:solidFill>
              </a:rPr>
              <a:t>Armanet</a:t>
            </a: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 3:31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06 Mon écho 4:34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07 Romy 3:38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08 </a:t>
            </a:r>
            <a:r>
              <a:rPr lang="fr-FR" sz="1400" b="1" dirty="0" err="1">
                <a:solidFill>
                  <a:schemeClr val="tx2">
                    <a:lumMod val="90000"/>
                  </a:schemeClr>
                </a:solidFill>
              </a:rPr>
              <a:t>Moonlight</a:t>
            </a: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 </a:t>
            </a:r>
            <a:r>
              <a:rPr lang="fr-FR" sz="1400" b="1" dirty="0" err="1">
                <a:solidFill>
                  <a:schemeClr val="tx2">
                    <a:lumMod val="90000"/>
                  </a:schemeClr>
                </a:solidFill>
              </a:rPr>
              <a:t>Serenade</a:t>
            </a: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 3:16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09 Eden 3:49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10 Magnolia 3:43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11 Beyrouth plage 2:59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12 Caresse 3:48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90000"/>
                  </a:schemeClr>
                </a:solidFill>
              </a:rPr>
              <a:t>13 De mes sombres archives 6:49</a:t>
            </a:r>
          </a:p>
        </p:txBody>
      </p:sp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dddddd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730" y="2539534"/>
            <a:ext cx="3653973" cy="330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4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-57150"/>
            <a:ext cx="903763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31" y="63817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4650" y="63166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1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2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35337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SansTitr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965575"/>
            <a:ext cx="5048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4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378325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5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74980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6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5137150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7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3122613"/>
            <a:ext cx="5143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8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548063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9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938" y="3957638"/>
            <a:ext cx="5302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10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365625"/>
            <a:ext cx="4873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11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737100"/>
            <a:ext cx="4127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12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466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Image 1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Image 1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900" y="3170238"/>
            <a:ext cx="3683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0325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002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812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4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4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8" name="Image 10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0338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84613"/>
            <a:ext cx="12906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6416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D:\SMYLET\1 (FILEmini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14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314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>
          <a:xfrm>
            <a:off x="3813175" y="1314450"/>
            <a:ext cx="1455738" cy="1603375"/>
          </a:xfrm>
          <a:prstGeom prst="frame">
            <a:avLst>
              <a:gd name="adj1" fmla="val 6684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4" name="Picture 13" descr="C:\Users\Marie-Jose\Desktop\NUMEROS JUKEBOX NOIR\13 (FILEminimizer).jpg">
            <a:hlinkClick r:id="" action="ppaction://noaction" highlightClick="1">
              <a:snd r:embed="rId53" name="13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25" y="2913063"/>
            <a:ext cx="439738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57028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christelle\Desktop\che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638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christelle\Desktop\che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2" descr="C:\Users\Solenn\Desktop\Animation1.gif"/>
          <p:cNvPicPr>
            <a:picLocks noChangeAspect="1" noChangeArrowheads="1" noCrop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825" y="1430338"/>
            <a:ext cx="1239838" cy="138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Solenn\Desktop\Julien Doré - &amp; (2016)\Julien Doré - &amp; (2016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1743075"/>
            <a:ext cx="777875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 descr="C:\Users\christelle\Desktop\che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" descr="C:\Users\christelle\Desktop\ch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" descr="C:\Users\christelle\Desktop\che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861594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68" y="4333409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\Desktop\Julien-Dore-73_détouré.png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857" y="1700090"/>
            <a:ext cx="3024187" cy="4530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69" descr="C:\Users\Jclaude\Desktop\Image1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Office PowerPoint</Application>
  <PresentationFormat>Affichage à l'écran (4:3)</PresentationFormat>
  <Paragraphs>16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2024-12-05T14:38:14Z</dcterms:modified>
</cp:coreProperties>
</file>