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1lUDZ0WoG50wrjEszZ4yA==" hashData="/ze6J7nw6fvD3DowWdEKfOAiS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862D00"/>
    <a:srgbClr val="640000"/>
    <a:srgbClr val="002448"/>
    <a:srgbClr val="005EBC"/>
    <a:srgbClr val="00458A"/>
    <a:srgbClr val="004F9E"/>
    <a:srgbClr val="003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06" autoAdjust="0"/>
    <p:restoredTop sz="94660"/>
  </p:normalViewPr>
  <p:slideViewPr>
    <p:cSldViewPr>
      <p:cViewPr>
        <p:scale>
          <a:sx n="92" d="100"/>
          <a:sy n="92" d="100"/>
        </p:scale>
        <p:origin x="-864" y="-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17CAF7-426B-4B9B-AF14-E29055C134AD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559C85-DC15-4608-86FD-87E7719AD1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2478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2D1222-28A4-495D-93A8-8E2EF414128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F97CA4-212E-4E7E-8849-8A7D35BC88F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0AE091-A80C-4AE8-914B-D6219C1D329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5FE5A-5368-447F-8180-652B2A4EF7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3655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09102-FBD7-4CC4-9B94-89CA771E72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2356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B03E8-C80C-4B12-99C9-2578487F50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081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55515-1D14-4FB8-AEB6-B148F4CD73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5239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77F52-794C-4465-87DD-0A0B27CB5F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233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45565-9F6B-4DDE-BA5D-95C0B88E6C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981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A8E24-086B-44CE-A9F0-7C2BAA9F65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8654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3A7EC-3314-4335-8A8C-07E22AC0DF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9758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846DD-F4EC-42FD-9E27-D9BECB419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5844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48DAA-FA5A-468C-8EAD-F7703C3874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3929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28E64-8679-43AE-A1D9-35C7FD3FB2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4672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92333">
              <a:schemeClr val="accent4">
                <a:lumMod val="10000"/>
              </a:schemeClr>
            </a:gs>
            <a:gs pos="73000">
              <a:schemeClr val="tx1">
                <a:lumMod val="50000"/>
              </a:schemeClr>
            </a:gs>
            <a:gs pos="89000">
              <a:schemeClr val="tx1"/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24E43D-E8DB-417E-A74E-0588F4FAF8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8.wav"/><Relationship Id="rId34" Type="http://schemas.openxmlformats.org/officeDocument/2006/relationships/image" Target="../media/image31.jpeg"/><Relationship Id="rId42" Type="http://schemas.microsoft.com/office/2007/relationships/hdphoto" Target="../media/hdphoto2.wdp"/><Relationship Id="rId47" Type="http://schemas.openxmlformats.org/officeDocument/2006/relationships/image" Target="../media/image38.png"/><Relationship Id="rId50" Type="http://schemas.microsoft.com/office/2007/relationships/hdphoto" Target="../media/hdphoto6.wdp"/><Relationship Id="rId55" Type="http://schemas.openxmlformats.org/officeDocument/2006/relationships/image" Target="../media/image44.jpeg"/><Relationship Id="rId63" Type="http://schemas.openxmlformats.org/officeDocument/2006/relationships/image" Target="../media/image51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wav"/><Relationship Id="rId40" Type="http://schemas.microsoft.com/office/2007/relationships/hdphoto" Target="../media/hdphoto1.wdp"/><Relationship Id="rId45" Type="http://schemas.openxmlformats.org/officeDocument/2006/relationships/image" Target="../media/image37.png"/><Relationship Id="rId53" Type="http://schemas.openxmlformats.org/officeDocument/2006/relationships/image" Target="../media/image42.jpeg"/><Relationship Id="rId58" Type="http://schemas.openxmlformats.org/officeDocument/2006/relationships/image" Target="../media/image47.png"/><Relationship Id="rId66" Type="http://schemas.openxmlformats.org/officeDocument/2006/relationships/image" Target="../media/image54.png"/><Relationship Id="rId5" Type="http://schemas.openxmlformats.org/officeDocument/2006/relationships/image" Target="../media/image5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50.png"/><Relationship Id="rId10" Type="http://schemas.openxmlformats.org/officeDocument/2006/relationships/image" Target="../media/image17.gif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microsoft.com/office/2007/relationships/hdphoto" Target="../media/hdphoto3.wdp"/><Relationship Id="rId52" Type="http://schemas.openxmlformats.org/officeDocument/2006/relationships/image" Target="../media/image41.pn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11.wav"/><Relationship Id="rId30" Type="http://schemas.openxmlformats.org/officeDocument/2006/relationships/image" Target="../media/image29.jpeg"/><Relationship Id="rId35" Type="http://schemas.openxmlformats.org/officeDocument/2006/relationships/audio" Target="../media/audio1.wav"/><Relationship Id="rId43" Type="http://schemas.openxmlformats.org/officeDocument/2006/relationships/image" Target="../media/image36.png"/><Relationship Id="rId48" Type="http://schemas.microsoft.com/office/2007/relationships/hdphoto" Target="../media/hdphoto5.wdp"/><Relationship Id="rId56" Type="http://schemas.openxmlformats.org/officeDocument/2006/relationships/image" Target="../media/image45.jpeg"/><Relationship Id="rId64" Type="http://schemas.openxmlformats.org/officeDocument/2006/relationships/image" Target="../media/image52.gif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3.jpeg"/><Relationship Id="rId46" Type="http://schemas.microsoft.com/office/2007/relationships/hdphoto" Target="../media/hdphoto4.wdp"/><Relationship Id="rId59" Type="http://schemas.openxmlformats.org/officeDocument/2006/relationships/image" Target="../media/image48.png"/><Relationship Id="rId67" Type="http://schemas.openxmlformats.org/officeDocument/2006/relationships/image" Target="../media/image55.png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3.jpeg"/><Relationship Id="rId62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1 S3293.wav">
            <a:hlinkClick r:id="" action="ppaction://media"/>
          </p:cNvPr>
          <p:cNvPicPr>
            <a:picLocks noRot="1" noChangeAspect="1"/>
          </p:cNvPicPr>
          <p:nvPr>
            <a:wavAudioFile r:embed="rId1" name="11 Sapore di amo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bbbb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385763"/>
            <a:ext cx="817245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 -3293.wav">
            <a:hlinkClick r:id="" action="ppaction://media"/>
          </p:cNvPr>
          <p:cNvPicPr>
            <a:picLocks noRot="1" noChangeAspect="1"/>
          </p:cNvPicPr>
          <p:nvPr>
            <a:wavAudioFile r:embed="rId2" name="08 - Haute fidélité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3309.wav">
            <a:hlinkClick r:id="" action="ppaction://media"/>
          </p:cNvPr>
          <p:cNvPicPr>
            <a:picLocks noRot="1" noChangeAspect="1"/>
          </p:cNvPicPr>
          <p:nvPr>
            <a:wavAudioFile r:embed="rId3" name="03. Calogero - Centre vill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3309.wav">
            <a:hlinkClick r:id="" action="ppaction://media"/>
          </p:cNvPr>
          <p:cNvPicPr>
            <a:picLocks noRot="1" noChangeAspect="1"/>
          </p:cNvPicPr>
          <p:nvPr>
            <a:wavAudioFile r:embed="rId4" name="Por que te va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4072352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1" name="Picture 11" descr="C:\Users\JCL\Desktop\front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670050"/>
            <a:ext cx="3511550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385763"/>
            <a:ext cx="817245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57338" y="1720850"/>
            <a:ext cx="604996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Fils de personne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Avenir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Dans l'Univers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Cesse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Jts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Doll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Nature morte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Le silence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Alex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Sans savoir pourquoi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Sapore di amore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Lettre à mon père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765550"/>
            <a:ext cx="3095625" cy="286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0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36749"/>
            <a:ext cx="3373438" cy="474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Fils de personn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Aveni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Cess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Dans l'Univer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Jt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Dol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Nature mort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Le silen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Alex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Sans savoir pourquo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Sapore di amo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Lettre à mon pèr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4056062"/>
            <a:ext cx="644804" cy="1848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1" descr="C:\Users\JCL\Desktop\front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7350"/>
            <a:ext cx="1346200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" descr="C:\Users\JCL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2675776"/>
            <a:ext cx="264795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C:\Users\JCL\Desktop\SMYLET 2\FDN14_16S_détouré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5" y="5711529"/>
            <a:ext cx="973808" cy="80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Affichage à l'écran (4:3)</PresentationFormat>
  <Paragraphs>15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2024-12-20T12:14:02Z</dcterms:modified>
</cp:coreProperties>
</file>