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72" r:id="rId2"/>
    <p:sldId id="364" r:id="rId3"/>
    <p:sldId id="36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v/nlnhGW6nF5WXn/niACmg==" hashData="kgFIm5B67bZZR+Q0VFn0ky2WfI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81BF5"/>
    <a:srgbClr val="C49500"/>
    <a:srgbClr val="00458A"/>
    <a:srgbClr val="482DD1"/>
    <a:srgbClr val="2D2DFF"/>
    <a:srgbClr val="0D0DFF"/>
    <a:srgbClr val="002448"/>
    <a:srgbClr val="005E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595" autoAdjust="0"/>
    <p:restoredTop sz="94660"/>
  </p:normalViewPr>
  <p:slideViewPr>
    <p:cSldViewPr>
      <p:cViewPr>
        <p:scale>
          <a:sx n="79" d="100"/>
          <a:sy n="79" d="100"/>
        </p:scale>
        <p:origin x="-1253" y="-28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B0E13D3-5C46-4A63-AB1A-8FDBDBD3D294}" type="datetimeFigureOut">
              <a:rPr lang="fr-FR"/>
              <a:pPr>
                <a:defRPr/>
              </a:pPr>
              <a:t>20/12/2024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E1C2D6E-0980-4F0E-A189-478947D6901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72353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7BCE6C2-2EF1-4988-B9CE-E6A0778B8485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77B5DC4-170A-45CB-9413-D388DE80B1B3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43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F75A63C-C156-4B59-B207-8B2090301E97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21606A-8681-4CA7-9BC5-6729EE55401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637900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11CC92-40F6-45A1-BAB7-93C946EF37D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28298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EDE291-65D0-48A7-96FF-D4C41C5168D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52980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F520E5-4C7D-45AF-9B42-11CDDE20CD9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399625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9F51C8-2FBF-422F-A313-E75BA7DA4C4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619105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13264D-4D2E-44C5-A493-84831EF92B9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826042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773F31-9083-43C6-8DF9-96189DA94E3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803754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6DF6BD-7C2E-4C71-AFBB-CCD590B15ED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88238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06FDC2-9966-4BDD-82D6-B5A2AD9BB6A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684105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D52BA2-305E-45AF-BB45-2699280840B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51331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272AE8-8F38-40B4-A39F-BF93B572930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56911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71000">
              <a:schemeClr val="accent4">
                <a:lumMod val="10000"/>
              </a:schemeClr>
            </a:gs>
            <a:gs pos="83000">
              <a:schemeClr val="tx1"/>
            </a:gs>
            <a:gs pos="77000">
              <a:schemeClr val="tx2">
                <a:lumMod val="50000"/>
              </a:schemeClr>
            </a:gs>
            <a:gs pos="93333">
              <a:schemeClr val="accent4">
                <a:lumMod val="10000"/>
              </a:schemeClr>
            </a:gs>
            <a:gs pos="89000">
              <a:schemeClr val="accent2">
                <a:lumMod val="40000"/>
                <a:lumOff val="6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FE87178-74EE-48DB-99A1-47086E6C919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8.jpeg"/><Relationship Id="rId3" Type="http://schemas.openxmlformats.org/officeDocument/2006/relationships/audio" Target="../media/audio3.wav"/><Relationship Id="rId7" Type="http://schemas.openxmlformats.org/officeDocument/2006/relationships/image" Target="../media/image2.jpeg"/><Relationship Id="rId12" Type="http://schemas.openxmlformats.org/officeDocument/2006/relationships/image" Target="../media/image7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1.png"/><Relationship Id="rId11" Type="http://schemas.openxmlformats.org/officeDocument/2006/relationships/image" Target="../media/image6.gif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png"/><Relationship Id="rId1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1.gif"/><Relationship Id="rId18" Type="http://schemas.openxmlformats.org/officeDocument/2006/relationships/image" Target="../media/image24.jpeg"/><Relationship Id="rId26" Type="http://schemas.openxmlformats.org/officeDocument/2006/relationships/image" Target="../media/image28.jpeg"/><Relationship Id="rId39" Type="http://schemas.openxmlformats.org/officeDocument/2006/relationships/image" Target="../media/image35.png"/><Relationship Id="rId21" Type="http://schemas.openxmlformats.org/officeDocument/2006/relationships/audio" Target="../media/audio7.wav"/><Relationship Id="rId34" Type="http://schemas.microsoft.com/office/2007/relationships/hdphoto" Target="../media/hdphoto1.wdp"/><Relationship Id="rId42" Type="http://schemas.microsoft.com/office/2007/relationships/hdphoto" Target="../media/hdphoto5.wdp"/><Relationship Id="rId47" Type="http://schemas.openxmlformats.org/officeDocument/2006/relationships/image" Target="../media/image40.png"/><Relationship Id="rId50" Type="http://schemas.openxmlformats.org/officeDocument/2006/relationships/image" Target="../media/image43.png"/><Relationship Id="rId55" Type="http://schemas.openxmlformats.org/officeDocument/2006/relationships/audio" Target="../media/audio1.wav"/><Relationship Id="rId63" Type="http://schemas.openxmlformats.org/officeDocument/2006/relationships/image" Target="../media/image55.png"/><Relationship Id="rId7" Type="http://schemas.openxmlformats.org/officeDocument/2006/relationships/image" Target="../media/image15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3.jpeg"/><Relationship Id="rId20" Type="http://schemas.openxmlformats.org/officeDocument/2006/relationships/image" Target="../media/image25.jpeg"/><Relationship Id="rId29" Type="http://schemas.openxmlformats.org/officeDocument/2006/relationships/audio" Target="../media/audio11.wav"/><Relationship Id="rId41" Type="http://schemas.openxmlformats.org/officeDocument/2006/relationships/image" Target="../media/image36.png"/><Relationship Id="rId54" Type="http://schemas.openxmlformats.org/officeDocument/2006/relationships/image" Target="../media/image47.png"/><Relationship Id="rId6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24" Type="http://schemas.openxmlformats.org/officeDocument/2006/relationships/image" Target="../media/image27.jpeg"/><Relationship Id="rId32" Type="http://schemas.openxmlformats.org/officeDocument/2006/relationships/image" Target="../media/image31.jpeg"/><Relationship Id="rId37" Type="http://schemas.openxmlformats.org/officeDocument/2006/relationships/image" Target="../media/image34.png"/><Relationship Id="rId40" Type="http://schemas.microsoft.com/office/2007/relationships/hdphoto" Target="../media/hdphoto4.wdp"/><Relationship Id="rId45" Type="http://schemas.openxmlformats.org/officeDocument/2006/relationships/image" Target="../media/image38.gif"/><Relationship Id="rId53" Type="http://schemas.openxmlformats.org/officeDocument/2006/relationships/image" Target="../media/image46.png"/><Relationship Id="rId58" Type="http://schemas.openxmlformats.org/officeDocument/2006/relationships/image" Target="../media/image50.png"/><Relationship Id="rId5" Type="http://schemas.openxmlformats.org/officeDocument/2006/relationships/image" Target="../media/image6.gif"/><Relationship Id="rId15" Type="http://schemas.openxmlformats.org/officeDocument/2006/relationships/audio" Target="../media/audio4.wav"/><Relationship Id="rId23" Type="http://schemas.openxmlformats.org/officeDocument/2006/relationships/audio" Target="../media/audio8.wav"/><Relationship Id="rId28" Type="http://schemas.openxmlformats.org/officeDocument/2006/relationships/image" Target="../media/image29.jpeg"/><Relationship Id="rId36" Type="http://schemas.microsoft.com/office/2007/relationships/hdphoto" Target="../media/hdphoto2.wdp"/><Relationship Id="rId49" Type="http://schemas.openxmlformats.org/officeDocument/2006/relationships/image" Target="../media/image42.png"/><Relationship Id="rId57" Type="http://schemas.openxmlformats.org/officeDocument/2006/relationships/image" Target="../media/image49.png"/><Relationship Id="rId61" Type="http://schemas.openxmlformats.org/officeDocument/2006/relationships/image" Target="../media/image53.png"/><Relationship Id="rId10" Type="http://schemas.openxmlformats.org/officeDocument/2006/relationships/image" Target="../media/image18.gif"/><Relationship Id="rId19" Type="http://schemas.openxmlformats.org/officeDocument/2006/relationships/audio" Target="../media/audio6.wav"/><Relationship Id="rId31" Type="http://schemas.openxmlformats.org/officeDocument/2006/relationships/audio" Target="../media/audio12.wav"/><Relationship Id="rId44" Type="http://schemas.microsoft.com/office/2007/relationships/hdphoto" Target="../media/hdphoto6.wdp"/><Relationship Id="rId52" Type="http://schemas.openxmlformats.org/officeDocument/2006/relationships/image" Target="../media/image45.png"/><Relationship Id="rId60" Type="http://schemas.openxmlformats.org/officeDocument/2006/relationships/image" Target="../media/image52.gif"/><Relationship Id="rId4" Type="http://schemas.openxmlformats.org/officeDocument/2006/relationships/image" Target="../media/image13.png"/><Relationship Id="rId9" Type="http://schemas.openxmlformats.org/officeDocument/2006/relationships/image" Target="../media/image17.gif"/><Relationship Id="rId14" Type="http://schemas.openxmlformats.org/officeDocument/2006/relationships/image" Target="../media/image22.gif"/><Relationship Id="rId22" Type="http://schemas.openxmlformats.org/officeDocument/2006/relationships/image" Target="../media/image26.jpeg"/><Relationship Id="rId27" Type="http://schemas.openxmlformats.org/officeDocument/2006/relationships/audio" Target="../media/audio10.wav"/><Relationship Id="rId30" Type="http://schemas.openxmlformats.org/officeDocument/2006/relationships/image" Target="../media/image30.jpeg"/><Relationship Id="rId35" Type="http://schemas.openxmlformats.org/officeDocument/2006/relationships/image" Target="../media/image33.png"/><Relationship Id="rId43" Type="http://schemas.openxmlformats.org/officeDocument/2006/relationships/image" Target="../media/image37.png"/><Relationship Id="rId48" Type="http://schemas.openxmlformats.org/officeDocument/2006/relationships/image" Target="../media/image41.png"/><Relationship Id="rId56" Type="http://schemas.openxmlformats.org/officeDocument/2006/relationships/image" Target="../media/image48.jpeg"/><Relationship Id="rId8" Type="http://schemas.openxmlformats.org/officeDocument/2006/relationships/image" Target="../media/image16.gif"/><Relationship Id="rId51" Type="http://schemas.openxmlformats.org/officeDocument/2006/relationships/image" Target="../media/image44.png"/><Relationship Id="rId3" Type="http://schemas.openxmlformats.org/officeDocument/2006/relationships/image" Target="../media/image12.png"/><Relationship Id="rId12" Type="http://schemas.openxmlformats.org/officeDocument/2006/relationships/image" Target="../media/image20.jpeg"/><Relationship Id="rId17" Type="http://schemas.openxmlformats.org/officeDocument/2006/relationships/audio" Target="../media/audio5.wav"/><Relationship Id="rId25" Type="http://schemas.openxmlformats.org/officeDocument/2006/relationships/audio" Target="../media/audio9.wav"/><Relationship Id="rId33" Type="http://schemas.openxmlformats.org/officeDocument/2006/relationships/image" Target="../media/image32.png"/><Relationship Id="rId38" Type="http://schemas.microsoft.com/office/2007/relationships/hdphoto" Target="../media/hdphoto3.wdp"/><Relationship Id="rId46" Type="http://schemas.openxmlformats.org/officeDocument/2006/relationships/image" Target="../media/image39.jpeg"/><Relationship Id="rId59" Type="http://schemas.openxmlformats.org/officeDocument/2006/relationships/image" Target="../media/image5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06. Jeanne Mas - Dernière song.wav">
            <a:hlinkClick r:id="" action="ppaction://media"/>
          </p:cNvPr>
          <p:cNvPicPr>
            <a:picLocks noRot="1" noChangeAspect="1"/>
          </p:cNvPicPr>
          <p:nvPr>
            <a:wavAudioFile r:embed="rId1" name="06. Jeanne Mas - Dernière song.wav"/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2" descr="C:\Users\JCL\Desktop\baaaa_Modifié2.jpe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0"/>
            <a:ext cx="91455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Le t551.wav">
            <a:hlinkClick r:id="" action="ppaction://media"/>
          </p:cNvPr>
          <p:cNvPicPr>
            <a:picLocks noRot="1" noChangeAspect="1"/>
          </p:cNvPicPr>
          <p:nvPr>
            <a:wavAudioFile r:embed="rId2" name="Le tournis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5. 551.wav">
            <a:hlinkClick r:id="" action="ppaction://media"/>
          </p:cNvPr>
          <p:cNvPicPr>
            <a:picLocks noRot="1" noChangeAspect="1"/>
          </p:cNvPicPr>
          <p:nvPr>
            <a:wavAudioFile r:embed="rId3" name="05. Les arbres se souviennent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5638" y="1836738"/>
            <a:ext cx="3224212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258888" y="981075"/>
            <a:ext cx="6626225" cy="4895850"/>
          </a:xfrm>
          <a:prstGeom prst="frame">
            <a:avLst>
              <a:gd name="adj1" fmla="val 2579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360988" y="2787650"/>
            <a:ext cx="1301750" cy="1320800"/>
          </a:xfrm>
          <a:prstGeom prst="ellipse">
            <a:avLst/>
          </a:prstGeom>
          <a:blipFill dpi="0"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3">
            <a:duotone>
              <a:prstClr val="black"/>
              <a:schemeClr val="tx2">
                <a:lumMod val="9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085" y="1551728"/>
            <a:ext cx="4171075" cy="3749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9" name="Picture 11" descr="C:\Users\JCL\Desktop\Jeanne Mas - PHOSPHORE (2023)\FEtV30z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1654175"/>
            <a:ext cx="3660775" cy="357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\Desktop\baaaa_Modifié2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0"/>
            <a:ext cx="91455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249363" y="981075"/>
            <a:ext cx="6635750" cy="4895850"/>
          </a:xfrm>
          <a:prstGeom prst="frame">
            <a:avLst>
              <a:gd name="adj1" fmla="val 2385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835150" y="1643063"/>
            <a:ext cx="6049963" cy="317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01. Rien ni personne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02. La lingerie d'Adam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03. Le lac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04. Je passe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05. Où est-il ?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06. Dernière song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07. Les fleurs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08. Mississippi River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09. Qu'est-ce qu'on attend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10. Phosphore</a:t>
            </a:r>
          </a:p>
        </p:txBody>
      </p:sp>
      <p:pic>
        <p:nvPicPr>
          <p:cNvPr id="3077" name="Picture 7" descr="C:\Users\JCL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65550"/>
            <a:ext cx="3203575" cy="294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8" descr="C:\Users\JCL\Desktop\1995_détouré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3752850"/>
            <a:ext cx="2949575" cy="294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53371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75" y="6375400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36587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. Jeanne Mas - Rien ni personne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. Jeanne Mas - La lingerie d'Adam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36020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. Jeanne Mas - Je passe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46339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. Jeanne Mas - Le lac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4095750"/>
            <a:ext cx="506412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. Jeanne Mas - Où est-il !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5187950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7" descr="C:\Users\Marie-Jose\Desktop\NUMEROS JUKEBOX NOIR\7 (FILEminimizer).jpg">
            <a:hlinkClick r:id="" action="ppaction://noaction" highlightClick="1">
              <a:snd r:embed="rId25" name="07. Jeanne Mas - Les fleurs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602038"/>
            <a:ext cx="5159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8" descr="C:\Users\Marie-Jose\Desktop\NUMEROS JUKEBOX NOIR\8 (FILEminimizer).jpg">
            <a:hlinkClick r:id="" action="ppaction://noaction" highlightClick="1">
              <a:snd r:embed="rId27" name="08. Jeanne Mas - Mississippi River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5" y="40957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9" descr="C:\Users\Marie-Jose\Desktop\NUMEROS JUKEBOX NOIR\9 (FILEminimizer).jpg">
            <a:hlinkClick r:id="" action="ppaction://noaction" highlightClick="1">
              <a:snd r:embed="rId29" name="09. Jeanne Mas - Qu'est-ce qu'on attend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4633913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0" descr="C:\Users\Marie-Jose\Desktop\NUMEROS JUKEBOX NOIR\10 (FILEminimizer).jpg">
            <a:hlinkClick r:id="" action="ppaction://noaction" highlightClick="1">
              <a:snd r:embed="rId31" name="10. Jeanne Mas - Phosphore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4725" y="5187950"/>
            <a:ext cx="5302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che.jpg"/>
          <p:cNvPicPr>
            <a:picLocks noChangeAspect="1" noChangeArrowheads="1"/>
          </p:cNvPicPr>
          <p:nvPr/>
        </p:nvPicPr>
        <p:blipFill>
          <a:blip r:embed="rId33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che.jpg"/>
          <p:cNvPicPr>
            <a:picLocks noChangeAspect="1" noChangeArrowheads="1"/>
          </p:cNvPicPr>
          <p:nvPr/>
        </p:nvPicPr>
        <p:blipFill>
          <a:blip r:embed="rId35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che.jpg"/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D:\SMYLET\BOUGEOIR 2.pn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27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D:\SMYLET\BOUGEOIR 2.png"/>
          <p:cNvPicPr>
            <a:picLocks noChangeAspect="1" noChangeArrowheads="1"/>
          </p:cNvPicPr>
          <p:nvPr/>
        </p:nvPicPr>
        <p:blipFill>
          <a:blip r:embed="rId41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5265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Image2.png"/>
          <p:cNvPicPr>
            <a:picLocks noChangeAspect="1" noChangeArrowheads="1"/>
          </p:cNvPicPr>
          <p:nvPr/>
        </p:nvPicPr>
        <p:blipFill>
          <a:blip r:embed="rId43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1301750"/>
            <a:ext cx="663575" cy="137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1746250"/>
            <a:ext cx="295275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Ellipse 73"/>
          <p:cNvSpPr/>
          <p:nvPr/>
        </p:nvSpPr>
        <p:spPr bwMode="auto">
          <a:xfrm rot="19436957">
            <a:off x="1970088" y="1517650"/>
            <a:ext cx="374650" cy="369888"/>
          </a:xfrm>
          <a:prstGeom prst="ellipse">
            <a:avLst/>
          </a:prstGeom>
          <a:blipFill dpi="0" rotWithShape="1">
            <a:blip r:embed="rId4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30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4" descr="D:\SMYLET\1 (FILEmini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4830762"/>
            <a:ext cx="75882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13125" y="3336925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0" name="Picture 6" descr="C:\Users\Marie-Jose\Desktop\NUMEROS JUKEBOX NOIR\6 (FILEminimizer).jpg">
            <a:hlinkClick r:id="" action="ppaction://noaction" highlightClick="1">
              <a:snd r:embed="rId55" name="06. Jeanne Mas - Dernière song.wav"/>
            </a:hlinkClick>
          </p:cNvPr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109913"/>
            <a:ext cx="487362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2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JClaude\Desktop\fago3.jp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75100" y="4821238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8808" y="4261644"/>
            <a:ext cx="555625" cy="1623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11" descr="C:\Users\JCL\Desktop\Jeanne Mas - PHOSPHORE (2023)\FEtV30z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0175" y="1597025"/>
            <a:ext cx="1285875" cy="140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813175" y="1539875"/>
            <a:ext cx="1506538" cy="1557338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2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59" descr="C:\Users\JCL\Desktop\Image1.pn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628900"/>
            <a:ext cx="2892425" cy="406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69" descr="C:\Users\Jclaude\Desktop\Image1.pn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5380038"/>
            <a:ext cx="6942137" cy="173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57" descr="C:\Users\JCL\Desktop\SMYLET 2\Image1louane.pn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0544" y="5453856"/>
            <a:ext cx="1017588" cy="101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46</Words>
  <Application>Microsoft Office PowerPoint</Application>
  <PresentationFormat>Affichage à l'écran (4:3)</PresentationFormat>
  <Paragraphs>13</Paragraphs>
  <Slides>3</Slides>
  <Notes>3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2024-12-20T12:05:48Z</dcterms:modified>
</cp:coreProperties>
</file>