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wav"/>
  <Default Extension="wdp" ContentType="image/vnd.ms-photo"/>
  <Default Extension="gif" ContentType="image/gif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tl="1" removePersonalInfoOnSave="1" saveSubsetFonts="1">
  <p:sldMasterIdLst>
    <p:sldMasterId id="2147483648" r:id="rId1"/>
  </p:sldMasterIdLst>
  <p:notesMasterIdLst>
    <p:notesMasterId r:id="rId5"/>
  </p:notesMasterIdLst>
  <p:sldIdLst>
    <p:sldId id="367" r:id="rId2"/>
    <p:sldId id="364" r:id="rId3"/>
    <p:sldId id="365" r:id="rId4"/>
  </p:sldIdLst>
  <p:sldSz cx="9144000" cy="6858000" type="screen4x3"/>
  <p:notesSz cx="6858000" cy="9144000"/>
  <p:defaultTextStyle>
    <a:defPPr>
      <a:defRPr lang="he-IL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  <p:modifyVerifier cryptProviderType="rsaFull" cryptAlgorithmClass="hash" cryptAlgorithmType="typeAny" cryptAlgorithmSid="4" spinCount="100000" saltData="mfllKBGec6adHRzhrKu4CA==" hashData="BucJ9ZIRt+58sMo6gfAqqdhIZCg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A80000"/>
    <a:srgbClr val="D60000"/>
    <a:srgbClr val="0582FF"/>
    <a:srgbClr val="37FFFF"/>
    <a:srgbClr val="002448"/>
    <a:srgbClr val="003264"/>
    <a:srgbClr val="003060"/>
    <a:srgbClr val="00009E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89017" autoAdjust="0"/>
    <p:restoredTop sz="94660"/>
  </p:normalViewPr>
  <p:slideViewPr>
    <p:cSldViewPr>
      <p:cViewPr>
        <p:scale>
          <a:sx n="75" d="100"/>
          <a:sy n="75" d="100"/>
        </p:scale>
        <p:origin x="-1310" y="-37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presProps" Target="presProps.xml"/><Relationship Id="rId5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rtl="1">
              <a:defRPr sz="12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rtl="1">
              <a:defRPr sz="12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fld id="{FC0375F8-8761-4D0D-A9E3-F5D658DC93E9}" type="datetimeFigureOut">
              <a:rPr lang="fr-FR"/>
              <a:pPr>
                <a:defRPr/>
              </a:pPr>
              <a:t>20/12/2024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fr-FR" noProof="0" smtClean="0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noProof="0" smtClean="0"/>
              <a:t>Modifiez les styles du texte du masque</a:t>
            </a:r>
          </a:p>
          <a:p>
            <a:pPr lvl="1"/>
            <a:r>
              <a:rPr lang="fr-FR" noProof="0" smtClean="0"/>
              <a:t>Deuxième niveau</a:t>
            </a:r>
          </a:p>
          <a:p>
            <a:pPr lvl="2"/>
            <a:r>
              <a:rPr lang="fr-FR" noProof="0" smtClean="0"/>
              <a:t>Troisième niveau</a:t>
            </a:r>
          </a:p>
          <a:p>
            <a:pPr lvl="3"/>
            <a:r>
              <a:rPr lang="fr-FR" noProof="0" smtClean="0"/>
              <a:t>Quatrième niveau</a:t>
            </a:r>
          </a:p>
          <a:p>
            <a:pPr lvl="4"/>
            <a:r>
              <a:rPr lang="fr-FR" noProof="0" smtClean="0"/>
              <a:t>Cinquième niveau</a:t>
            </a: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rtl="1">
              <a:defRPr sz="12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rtl="1">
              <a:defRPr sz="12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fld id="{7A0E9731-1F82-4414-A800-9066782E5924}" type="slidenum">
              <a:rPr lang="fr-FR"/>
              <a:pPr>
                <a:defRPr/>
              </a:pPr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948981476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Espace réservé de l'image des diapositives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7171" name="Espace réservé des commentaires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fr-FR" smtClean="0">
              <a:cs typeface="Arial" charset="0"/>
            </a:endParaRPr>
          </a:p>
        </p:txBody>
      </p:sp>
      <p:sp>
        <p:nvSpPr>
          <p:cNvPr id="7172" name="Espace réservé du numéro de diapositive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fld id="{17C7B309-D4F7-4E71-826E-87E30036CC05}" type="slidenum">
              <a:rPr lang="fr-FR" smtClean="0"/>
              <a:pPr eaLnBrk="1" hangingPunct="1"/>
              <a:t>1</a:t>
            </a:fld>
            <a:endParaRPr lang="fr-FR" smtClean="0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Espace réservé de l'image des diapositives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8195" name="Espace réservé des commentaires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fr-FR" smtClean="0">
              <a:cs typeface="Arial" charset="0"/>
            </a:endParaRPr>
          </a:p>
        </p:txBody>
      </p:sp>
      <p:sp>
        <p:nvSpPr>
          <p:cNvPr id="8196" name="Espace réservé du numéro de diapositive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fld id="{0B22280F-61B5-4F3C-9D23-B623D2C6143E}" type="slidenum">
              <a:rPr lang="fr-FR" smtClean="0"/>
              <a:pPr eaLnBrk="1" hangingPunct="1"/>
              <a:t>2</a:t>
            </a:fld>
            <a:endParaRPr lang="fr-FR" smtClean="0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Espace réservé de l'image des diapositives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9219" name="Espace réservé des commentaires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fr-FR" smtClean="0">
              <a:cs typeface="Arial" charset="0"/>
            </a:endParaRPr>
          </a:p>
        </p:txBody>
      </p:sp>
      <p:sp>
        <p:nvSpPr>
          <p:cNvPr id="9220" name="Espace réservé du numéro de diapositive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fld id="{99332995-25F2-4A23-88A0-EF2ADB22651E}" type="slidenum">
              <a:rPr lang="fr-FR" smtClean="0"/>
              <a:pPr eaLnBrk="1" hangingPunct="1"/>
              <a:t>3</a:t>
            </a:fld>
            <a:endParaRPr lang="fr-FR" smtClean="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fr-FR" smtClean="0"/>
              <a:t>Modifiez le style des sous-titres du masque</a:t>
            </a:r>
            <a:endParaRPr lang="fr-F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2B19834-895A-4702-95DF-280D7AC3BF31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343042338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A100FB4-7AC1-4DF0-9A29-71F58289F399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389711406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822E7F7-2E86-4049-8F0A-059C725866FA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163144770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AAC55C5-3E04-4A93-B6CB-44281F22B780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71427222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12B57D9-CC56-4881-933B-766801C32119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125360106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638303F-B3B1-415B-8772-13615925ADA8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255515757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5E1302D-919B-4738-BC01-BBCFF92EE059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168261223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99F4C88-FC02-4E42-B804-478B043F4BAB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181010716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fr-FR" noProof="0" smtClean="0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93F975B-8912-4696-9785-6D1059CA8F49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121825540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5615C85-2C6A-4414-94FD-A8BFDF31946C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145049622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23022A3-BD30-40BE-BBA4-B72A64F9CC11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16348107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68000">
              <a:schemeClr val="accent4">
                <a:lumMod val="10000"/>
              </a:schemeClr>
            </a:gs>
            <a:gs pos="78000">
              <a:srgbClr val="FF0000"/>
            </a:gs>
            <a:gs pos="84000">
              <a:schemeClr val="accent4">
                <a:lumMod val="10000"/>
              </a:schemeClr>
            </a:gs>
            <a:gs pos="89328">
              <a:srgbClr val="FF0000"/>
            </a:gs>
            <a:gs pos="93000">
              <a:schemeClr val="accent4">
                <a:lumMod val="10000"/>
              </a:schemeClr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he-IL" altLang="fr-FR" smtClean="0"/>
              <a:t>לחץ כדי לערוך סגנון כותרת של תבנית בסיס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he-IL" altLang="fr-FR" smtClean="0"/>
              <a:t>לחץ כדי לערוך סגנונות טקסט של תבנית בסיס</a:t>
            </a:r>
          </a:p>
          <a:p>
            <a:pPr lvl="1"/>
            <a:r>
              <a:rPr lang="he-IL" altLang="fr-FR" smtClean="0"/>
              <a:t>רמה שנייה</a:t>
            </a:r>
          </a:p>
          <a:p>
            <a:pPr lvl="2"/>
            <a:r>
              <a:rPr lang="he-IL" altLang="fr-FR" smtClean="0"/>
              <a:t>רמה שלישית</a:t>
            </a:r>
          </a:p>
          <a:p>
            <a:pPr lvl="3"/>
            <a:r>
              <a:rPr lang="he-IL" altLang="fr-FR" smtClean="0"/>
              <a:t>רמה רביעית</a:t>
            </a:r>
          </a:p>
          <a:p>
            <a:pPr lvl="4"/>
            <a:r>
              <a:rPr lang="he-IL" altLang="fr-FR" smtClean="0"/>
              <a:t>רמה חמישית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rtl="1">
              <a:defRPr sz="14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 rtl="1">
              <a:defRPr sz="14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l" rtl="1">
              <a:defRPr sz="14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fld id="{2A12E3B4-0050-4C76-BB33-D42BCC1924CE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</p:cSld>
  <p:clrMap bg1="dk2" tx1="lt1" bg2="dk1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1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1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1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1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r" rtl="1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r" rtl="1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r" rtl="1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r" rtl="1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r" rtl="1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r" rtl="1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r" rtl="1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r" rtl="1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r" rtl="1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5.jpeg"/><Relationship Id="rId3" Type="http://schemas.openxmlformats.org/officeDocument/2006/relationships/notesSlide" Target="../notesSlides/notesSlide1.xml"/><Relationship Id="rId7" Type="http://schemas.openxmlformats.org/officeDocument/2006/relationships/image" Target="../media/image4.gif"/><Relationship Id="rId2" Type="http://schemas.openxmlformats.org/officeDocument/2006/relationships/slideLayout" Target="../slideLayouts/slideLayout1.xml"/><Relationship Id="rId1" Type="http://schemas.openxmlformats.org/officeDocument/2006/relationships/audio" Target="../media/audio1.wav"/><Relationship Id="rId6" Type="http://schemas.openxmlformats.org/officeDocument/2006/relationships/image" Target="../media/image3.png"/><Relationship Id="rId11" Type="http://schemas.openxmlformats.org/officeDocument/2006/relationships/image" Target="../media/image8.jpeg"/><Relationship Id="rId5" Type="http://schemas.openxmlformats.org/officeDocument/2006/relationships/image" Target="../media/image2.gif"/><Relationship Id="rId10" Type="http://schemas.openxmlformats.org/officeDocument/2006/relationships/image" Target="../media/image7.jpeg"/><Relationship Id="rId4" Type="http://schemas.openxmlformats.org/officeDocument/2006/relationships/image" Target="../media/image1.png"/><Relationship Id="rId9" Type="http://schemas.openxmlformats.org/officeDocument/2006/relationships/image" Target="../media/image6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0.png"/><Relationship Id="rId5" Type="http://schemas.openxmlformats.org/officeDocument/2006/relationships/image" Target="../media/image9.png"/><Relationship Id="rId4" Type="http://schemas.openxmlformats.org/officeDocument/2006/relationships/image" Target="../media/image4.gif"/></Relationships>
</file>

<file path=ppt/slides/_rels/slide3.xml.rels><?xml version="1.0" encoding="UTF-8" standalone="yes"?>
<Relationships xmlns="http://schemas.openxmlformats.org/package/2006/relationships"><Relationship Id="rId13" Type="http://schemas.openxmlformats.org/officeDocument/2006/relationships/image" Target="../media/image20.gif"/><Relationship Id="rId18" Type="http://schemas.openxmlformats.org/officeDocument/2006/relationships/image" Target="../media/image23.jpeg"/><Relationship Id="rId26" Type="http://schemas.openxmlformats.org/officeDocument/2006/relationships/image" Target="../media/image27.jpeg"/><Relationship Id="rId39" Type="http://schemas.openxmlformats.org/officeDocument/2006/relationships/image" Target="../media/image34.png"/><Relationship Id="rId21" Type="http://schemas.openxmlformats.org/officeDocument/2006/relationships/audio" Target="../media/audio5.wav"/><Relationship Id="rId34" Type="http://schemas.microsoft.com/office/2007/relationships/hdphoto" Target="../media/hdphoto1.wdp"/><Relationship Id="rId42" Type="http://schemas.microsoft.com/office/2007/relationships/hdphoto" Target="../media/hdphoto5.wdp"/><Relationship Id="rId47" Type="http://schemas.openxmlformats.org/officeDocument/2006/relationships/image" Target="../media/image40.png"/><Relationship Id="rId50" Type="http://schemas.openxmlformats.org/officeDocument/2006/relationships/image" Target="../media/image43.png"/><Relationship Id="rId55" Type="http://schemas.openxmlformats.org/officeDocument/2006/relationships/image" Target="../media/image46.jpeg"/><Relationship Id="rId63" Type="http://schemas.openxmlformats.org/officeDocument/2006/relationships/image" Target="../media/image53.png"/><Relationship Id="rId7" Type="http://schemas.openxmlformats.org/officeDocument/2006/relationships/image" Target="../media/image14.gif"/><Relationship Id="rId2" Type="http://schemas.openxmlformats.org/officeDocument/2006/relationships/notesSlide" Target="../notesSlides/notesSlide3.xml"/><Relationship Id="rId16" Type="http://schemas.openxmlformats.org/officeDocument/2006/relationships/image" Target="../media/image22.jpeg"/><Relationship Id="rId20" Type="http://schemas.openxmlformats.org/officeDocument/2006/relationships/image" Target="../media/image24.jpeg"/><Relationship Id="rId29" Type="http://schemas.openxmlformats.org/officeDocument/2006/relationships/audio" Target="../media/audio9.wav"/><Relationship Id="rId41" Type="http://schemas.openxmlformats.org/officeDocument/2006/relationships/image" Target="../media/image35.png"/><Relationship Id="rId54" Type="http://schemas.openxmlformats.org/officeDocument/2006/relationships/audio" Target="../media/audio10.wav"/><Relationship Id="rId62" Type="http://schemas.openxmlformats.org/officeDocument/2006/relationships/image" Target="../media/image52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3.png"/><Relationship Id="rId11" Type="http://schemas.openxmlformats.org/officeDocument/2006/relationships/image" Target="../media/image18.png"/><Relationship Id="rId24" Type="http://schemas.openxmlformats.org/officeDocument/2006/relationships/image" Target="../media/image26.jpeg"/><Relationship Id="rId32" Type="http://schemas.openxmlformats.org/officeDocument/2006/relationships/image" Target="../media/image30.jpeg"/><Relationship Id="rId37" Type="http://schemas.openxmlformats.org/officeDocument/2006/relationships/image" Target="../media/image33.png"/><Relationship Id="rId40" Type="http://schemas.microsoft.com/office/2007/relationships/hdphoto" Target="../media/hdphoto4.wdp"/><Relationship Id="rId45" Type="http://schemas.openxmlformats.org/officeDocument/2006/relationships/image" Target="../media/image38.png"/><Relationship Id="rId53" Type="http://schemas.openxmlformats.org/officeDocument/2006/relationships/image" Target="../media/image45.png"/><Relationship Id="rId58" Type="http://schemas.openxmlformats.org/officeDocument/2006/relationships/image" Target="../media/image48.jpeg"/><Relationship Id="rId5" Type="http://schemas.openxmlformats.org/officeDocument/2006/relationships/image" Target="../media/image4.gif"/><Relationship Id="rId15" Type="http://schemas.openxmlformats.org/officeDocument/2006/relationships/audio" Target="../media/audio2.wav"/><Relationship Id="rId23" Type="http://schemas.openxmlformats.org/officeDocument/2006/relationships/audio" Target="../media/audio6.wav"/><Relationship Id="rId28" Type="http://schemas.openxmlformats.org/officeDocument/2006/relationships/image" Target="../media/image28.jpeg"/><Relationship Id="rId36" Type="http://schemas.microsoft.com/office/2007/relationships/hdphoto" Target="../media/hdphoto2.wdp"/><Relationship Id="rId49" Type="http://schemas.openxmlformats.org/officeDocument/2006/relationships/image" Target="../media/image42.png"/><Relationship Id="rId57" Type="http://schemas.openxmlformats.org/officeDocument/2006/relationships/audio" Target="../media/audio11.wav"/><Relationship Id="rId61" Type="http://schemas.openxmlformats.org/officeDocument/2006/relationships/image" Target="../media/image51.png"/><Relationship Id="rId10" Type="http://schemas.openxmlformats.org/officeDocument/2006/relationships/image" Target="../media/image17.gif"/><Relationship Id="rId19" Type="http://schemas.openxmlformats.org/officeDocument/2006/relationships/audio" Target="../media/audio4.wav"/><Relationship Id="rId31" Type="http://schemas.openxmlformats.org/officeDocument/2006/relationships/audio" Target="../media/audio1.wav"/><Relationship Id="rId44" Type="http://schemas.openxmlformats.org/officeDocument/2006/relationships/image" Target="../media/image37.jpeg"/><Relationship Id="rId52" Type="http://schemas.microsoft.com/office/2007/relationships/hdphoto" Target="../media/hdphoto6.wdp"/><Relationship Id="rId60" Type="http://schemas.openxmlformats.org/officeDocument/2006/relationships/image" Target="../media/image50.png"/><Relationship Id="rId4" Type="http://schemas.openxmlformats.org/officeDocument/2006/relationships/image" Target="../media/image12.png"/><Relationship Id="rId9" Type="http://schemas.openxmlformats.org/officeDocument/2006/relationships/image" Target="../media/image16.gif"/><Relationship Id="rId14" Type="http://schemas.openxmlformats.org/officeDocument/2006/relationships/image" Target="../media/image21.gif"/><Relationship Id="rId22" Type="http://schemas.openxmlformats.org/officeDocument/2006/relationships/image" Target="../media/image25.jpeg"/><Relationship Id="rId27" Type="http://schemas.openxmlformats.org/officeDocument/2006/relationships/audio" Target="../media/audio8.wav"/><Relationship Id="rId30" Type="http://schemas.openxmlformats.org/officeDocument/2006/relationships/image" Target="../media/image29.jpeg"/><Relationship Id="rId35" Type="http://schemas.openxmlformats.org/officeDocument/2006/relationships/image" Target="../media/image32.png"/><Relationship Id="rId43" Type="http://schemas.openxmlformats.org/officeDocument/2006/relationships/image" Target="../media/image36.gif"/><Relationship Id="rId48" Type="http://schemas.openxmlformats.org/officeDocument/2006/relationships/image" Target="../media/image41.png"/><Relationship Id="rId56" Type="http://schemas.openxmlformats.org/officeDocument/2006/relationships/image" Target="../media/image47.png"/><Relationship Id="rId64" Type="http://schemas.openxmlformats.org/officeDocument/2006/relationships/image" Target="../media/image54.gif"/><Relationship Id="rId8" Type="http://schemas.openxmlformats.org/officeDocument/2006/relationships/image" Target="../media/image15.gif"/><Relationship Id="rId51" Type="http://schemas.openxmlformats.org/officeDocument/2006/relationships/image" Target="../media/image44.png"/><Relationship Id="rId3" Type="http://schemas.openxmlformats.org/officeDocument/2006/relationships/image" Target="../media/image11.png"/><Relationship Id="rId12" Type="http://schemas.openxmlformats.org/officeDocument/2006/relationships/image" Target="../media/image19.jpeg"/><Relationship Id="rId17" Type="http://schemas.openxmlformats.org/officeDocument/2006/relationships/audio" Target="../media/audio3.wav"/><Relationship Id="rId25" Type="http://schemas.openxmlformats.org/officeDocument/2006/relationships/audio" Target="../media/audio7.wav"/><Relationship Id="rId33" Type="http://schemas.openxmlformats.org/officeDocument/2006/relationships/image" Target="../media/image31.png"/><Relationship Id="rId38" Type="http://schemas.microsoft.com/office/2007/relationships/hdphoto" Target="../media/hdphoto3.wdp"/><Relationship Id="rId46" Type="http://schemas.openxmlformats.org/officeDocument/2006/relationships/image" Target="../media/image39.png"/><Relationship Id="rId59" Type="http://schemas.openxmlformats.org/officeDocument/2006/relationships/image" Target="../media/image49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0. En rouge et noir (Special Remix).wav">
            <a:hlinkClick r:id="" action="ppaction://media"/>
          </p:cNvPr>
          <p:cNvPicPr>
            <a:picLocks noRot="1" noChangeAspect="1"/>
          </p:cNvPicPr>
          <p:nvPr>
            <a:wavAudioFile r:embed="rId1" name="10. En rouge et noir (Special Remix).wav"/>
          </p:nvPr>
        </p:nvPicPr>
        <p:blipFill>
          <a:blip r:embed="rId4"/>
          <a:stretch>
            <a:fillRect/>
          </a:stretch>
        </p:blipFill>
        <p:spPr>
          <a:xfrm>
            <a:off x="4327525" y="3184525"/>
            <a:ext cx="487363" cy="487363"/>
          </a:xfrm>
          <a:prstGeom prst="rect">
            <a:avLst/>
          </a:prstGeom>
        </p:spPr>
      </p:pic>
      <p:pic>
        <p:nvPicPr>
          <p:cNvPr id="2050" name="Picture 1" descr="C:\Users\JCL\Desktop\ani.GIF"/>
          <p:cNvPicPr>
            <a:picLocks noChangeAspect="1" noChangeArrowheads="1" noCrop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2225"/>
            <a:ext cx="9144000" cy="6835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1" name="Picture 4" descr="C:\Users\Marie-Jose\Desktop\SMYLET\63 Ko.png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10063" y="1836738"/>
            <a:ext cx="3224212" cy="32226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2" name="Cadre 11"/>
          <p:cNvSpPr/>
          <p:nvPr/>
        </p:nvSpPr>
        <p:spPr>
          <a:xfrm>
            <a:off x="1331913" y="981075"/>
            <a:ext cx="6626225" cy="4895850"/>
          </a:xfrm>
          <a:prstGeom prst="frame">
            <a:avLst>
              <a:gd name="adj1" fmla="val 2579"/>
            </a:avLst>
          </a:prstGeom>
          <a:blipFill dpi="0" rotWithShape="1">
            <a:blip r:embed="rId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117475" cmpd="tri">
            <a:solidFill>
              <a:schemeClr val="accent4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rtl="1">
              <a:defRPr/>
            </a:pPr>
            <a:endParaRPr lang="fr-FR">
              <a:solidFill>
                <a:schemeClr val="tx1"/>
              </a:solidFill>
            </a:endParaRPr>
          </a:p>
        </p:txBody>
      </p:sp>
      <p:sp>
        <p:nvSpPr>
          <p:cNvPr id="20" name="Ellipse 19"/>
          <p:cNvSpPr/>
          <p:nvPr/>
        </p:nvSpPr>
        <p:spPr bwMode="auto">
          <a:xfrm rot="3245282">
            <a:off x="5270500" y="2760663"/>
            <a:ext cx="1301750" cy="1320800"/>
          </a:xfrm>
          <a:prstGeom prst="ellipse">
            <a:avLst/>
          </a:prstGeom>
          <a:blipFill dpi="0" rotWithShape="1">
            <a:blip r:embed="rId8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38100" cap="flat" cmpd="sng" algn="ctr">
            <a:solidFill>
              <a:schemeClr val="accent4">
                <a:lumMod val="1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/>
          <a:lstStyle/>
          <a:p>
            <a:pPr algn="r" rtl="1">
              <a:defRPr/>
            </a:pPr>
            <a:endParaRPr lang="fr-FR"/>
          </a:p>
        </p:txBody>
      </p:sp>
      <p:pic>
        <p:nvPicPr>
          <p:cNvPr id="10" name="Picture 9" descr="C:\Users\Jclaude\Desktop\AAAAAAAAAAAAAAA_Modifié.jpeg"/>
          <p:cNvPicPr>
            <a:picLocks noChangeAspect="1" noChangeArrowheads="1"/>
          </p:cNvPicPr>
          <p:nvPr/>
        </p:nvPicPr>
        <p:blipFill>
          <a:blip r:embed="rId9">
            <a:duotone>
              <a:prstClr val="black"/>
              <a:srgbClr val="D60000">
                <a:tint val="45000"/>
                <a:satMod val="400000"/>
              </a:srgb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41086" y="1551728"/>
            <a:ext cx="3991690" cy="374947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3" name="Cadre 12"/>
          <p:cNvSpPr/>
          <p:nvPr/>
        </p:nvSpPr>
        <p:spPr>
          <a:xfrm>
            <a:off x="0" y="0"/>
            <a:ext cx="9144000" cy="6858000"/>
          </a:xfrm>
          <a:prstGeom prst="frame">
            <a:avLst>
              <a:gd name="adj1" fmla="val 2476"/>
            </a:avLst>
          </a:prstGeom>
          <a:blipFill dpi="0" rotWithShape="1">
            <a:blip r:embed="rId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117475" cmpd="tri">
            <a:solidFill>
              <a:schemeClr val="accent4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rtl="1">
              <a:defRPr/>
            </a:pPr>
            <a:endParaRPr lang="fr-FR">
              <a:solidFill>
                <a:schemeClr val="tx1"/>
              </a:solidFill>
            </a:endParaRPr>
          </a:p>
        </p:txBody>
      </p:sp>
      <p:pic>
        <p:nvPicPr>
          <p:cNvPr id="2057" name="Picture 9" descr="C:\Users\Jclaude\Desktop\111.jpg"/>
          <p:cNvPicPr>
            <a:picLocks noChangeAspect="1" noChangeArrowheads="1"/>
          </p:cNvPicPr>
          <p:nvPr/>
        </p:nvPicPr>
        <p:blipFill>
          <a:blip r:embed="rId10">
            <a:duotone>
              <a:prstClr val="black"/>
              <a:srgbClr val="FF0000">
                <a:tint val="45000"/>
                <a:satMod val="400000"/>
              </a:srgb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08175" y="1681163"/>
            <a:ext cx="287338" cy="34909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58" name="Picture 11" descr="C:\Users\JCL\Desktop\Jeanne Mas - Remixes 1984-2004\cover.jpg"/>
          <p:cNvPicPr>
            <a:picLocks noChangeAspect="1" noChangeArrowheads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68538" y="1719263"/>
            <a:ext cx="3460750" cy="34575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7" presetID="8" presetClass="emph" presetSubtype="0" repeatCount="indefinite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" dur="4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" presetID="8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" dur="625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numSld="2" showWhenStopped="0">
                <p:cTn id="11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  <p:bldLst>
      <p:bldP spid="20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1" descr="C:\Users\JCL\Desktop\ani.GIF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2225"/>
            <a:ext cx="9144000" cy="6835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Cadre 3"/>
          <p:cNvSpPr/>
          <p:nvPr/>
        </p:nvSpPr>
        <p:spPr>
          <a:xfrm>
            <a:off x="1249363" y="981075"/>
            <a:ext cx="6635750" cy="4895850"/>
          </a:xfrm>
          <a:prstGeom prst="frame">
            <a:avLst>
              <a:gd name="adj1" fmla="val 3658"/>
            </a:avLst>
          </a:prstGeom>
          <a:blipFill dpi="0" rotWithShape="1"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117475" cmpd="tri">
            <a:solidFill>
              <a:schemeClr val="accent4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rtl="1">
              <a:defRPr/>
            </a:pPr>
            <a:endParaRPr lang="fr-FR">
              <a:solidFill>
                <a:schemeClr val="tx1"/>
              </a:solidFill>
            </a:endParaRPr>
          </a:p>
        </p:txBody>
      </p:sp>
      <p:sp>
        <p:nvSpPr>
          <p:cNvPr id="9" name="ZoneTexte 1"/>
          <p:cNvSpPr txBox="1">
            <a:spLocks noChangeArrowheads="1"/>
          </p:cNvSpPr>
          <p:nvPr/>
        </p:nvSpPr>
        <p:spPr bwMode="auto">
          <a:xfrm>
            <a:off x="684213" y="1484784"/>
            <a:ext cx="7775575" cy="313932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algn="ctr" eaLnBrk="1" hangingPunct="1"/>
            <a:r>
              <a:rPr lang="fr-FR" b="1" dirty="0">
                <a:solidFill>
                  <a:srgbClr val="FFC000"/>
                </a:solidFill>
              </a:rPr>
              <a:t>01.En rouge et noir (</a:t>
            </a:r>
            <a:r>
              <a:rPr lang="fr-FR" b="1" dirty="0" err="1">
                <a:solidFill>
                  <a:srgbClr val="FFC000"/>
                </a:solidFill>
              </a:rPr>
              <a:t>Special</a:t>
            </a:r>
            <a:r>
              <a:rPr lang="fr-FR" b="1" dirty="0">
                <a:solidFill>
                  <a:srgbClr val="FFC000"/>
                </a:solidFill>
              </a:rPr>
              <a:t> Remix 2) (5:16)</a:t>
            </a:r>
          </a:p>
          <a:p>
            <a:pPr algn="ctr" eaLnBrk="1" hangingPunct="1"/>
            <a:r>
              <a:rPr lang="fr-FR" b="1" dirty="0">
                <a:solidFill>
                  <a:srgbClr val="FFC000"/>
                </a:solidFill>
              </a:rPr>
              <a:t>02.Johnny, Johnny (Version longue) (6:32)</a:t>
            </a:r>
          </a:p>
          <a:p>
            <a:pPr algn="ctr" eaLnBrk="1" hangingPunct="1"/>
            <a:r>
              <a:rPr lang="fr-FR" b="1" dirty="0">
                <a:solidFill>
                  <a:srgbClr val="FFC000"/>
                </a:solidFill>
              </a:rPr>
              <a:t>03.Toute première fois (Version longue) (6:58)</a:t>
            </a:r>
          </a:p>
          <a:p>
            <a:pPr algn="ctr" eaLnBrk="1" hangingPunct="1"/>
            <a:r>
              <a:rPr lang="fr-FR" b="1" dirty="0">
                <a:solidFill>
                  <a:srgbClr val="FFC000"/>
                </a:solidFill>
              </a:rPr>
              <a:t>04.Sauvez-moi (Version longue) (5:21)</a:t>
            </a:r>
          </a:p>
          <a:p>
            <a:pPr algn="ctr" eaLnBrk="1" hangingPunct="1"/>
            <a:r>
              <a:rPr lang="fr-FR" b="1" dirty="0">
                <a:solidFill>
                  <a:srgbClr val="FFC000"/>
                </a:solidFill>
              </a:rPr>
              <a:t>05.Coeur en stéréo (Version extra-longue) (7:11)</a:t>
            </a:r>
          </a:p>
          <a:p>
            <a:pPr algn="ctr" eaLnBrk="1" hangingPunct="1"/>
            <a:r>
              <a:rPr lang="fr-FR" b="1" dirty="0">
                <a:solidFill>
                  <a:srgbClr val="FFC000"/>
                </a:solidFill>
              </a:rPr>
              <a:t>06.L'enfant (Version longue) (6:52)</a:t>
            </a:r>
          </a:p>
          <a:p>
            <a:pPr algn="ctr" eaLnBrk="1" hangingPunct="1"/>
            <a:r>
              <a:rPr lang="fr-FR" b="1" dirty="0">
                <a:solidFill>
                  <a:srgbClr val="FFC000"/>
                </a:solidFill>
              </a:rPr>
              <a:t>07.Shakespeare (Version longue Remix) (6:32)</a:t>
            </a:r>
          </a:p>
          <a:p>
            <a:pPr algn="ctr" eaLnBrk="1" hangingPunct="1"/>
            <a:r>
              <a:rPr lang="fr-FR" b="1" dirty="0">
                <a:solidFill>
                  <a:srgbClr val="FFC000"/>
                </a:solidFill>
              </a:rPr>
              <a:t>08.Into the Night (Toute première fois) (Version longue) </a:t>
            </a:r>
          </a:p>
          <a:p>
            <a:pPr algn="ctr" eaLnBrk="1" hangingPunct="1"/>
            <a:r>
              <a:rPr lang="fr-FR" b="1" dirty="0">
                <a:solidFill>
                  <a:srgbClr val="FFC000"/>
                </a:solidFill>
              </a:rPr>
              <a:t>9.Johnny, Johnny (Version anglaise) (4:16)</a:t>
            </a:r>
          </a:p>
          <a:p>
            <a:pPr algn="ctr" eaLnBrk="1" hangingPunct="1"/>
            <a:r>
              <a:rPr lang="fr-FR" b="1" dirty="0">
                <a:solidFill>
                  <a:srgbClr val="FFC000"/>
                </a:solidFill>
              </a:rPr>
              <a:t>10.En rouge et noir (</a:t>
            </a:r>
            <a:r>
              <a:rPr lang="fr-FR" b="1" dirty="0" err="1">
                <a:solidFill>
                  <a:srgbClr val="FFC000"/>
                </a:solidFill>
              </a:rPr>
              <a:t>Special</a:t>
            </a:r>
            <a:r>
              <a:rPr lang="fr-FR" b="1" dirty="0">
                <a:solidFill>
                  <a:srgbClr val="FFC000"/>
                </a:solidFill>
              </a:rPr>
              <a:t> Remix) (5:05)</a:t>
            </a:r>
          </a:p>
          <a:p>
            <a:pPr algn="ctr" eaLnBrk="1" hangingPunct="1"/>
            <a:r>
              <a:rPr lang="fr-FR" b="1" dirty="0">
                <a:solidFill>
                  <a:srgbClr val="FFC000"/>
                </a:solidFill>
              </a:rPr>
              <a:t>11.Toute première fois (Remix) (3:44)</a:t>
            </a:r>
          </a:p>
        </p:txBody>
      </p:sp>
      <p:sp>
        <p:nvSpPr>
          <p:cNvPr id="7" name="Cadre 6"/>
          <p:cNvSpPr/>
          <p:nvPr/>
        </p:nvSpPr>
        <p:spPr>
          <a:xfrm>
            <a:off x="0" y="0"/>
            <a:ext cx="9144000" cy="6858000"/>
          </a:xfrm>
          <a:prstGeom prst="frame">
            <a:avLst>
              <a:gd name="adj1" fmla="val 2476"/>
            </a:avLst>
          </a:prstGeom>
          <a:blipFill dpi="0" rotWithShape="1"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117475" cmpd="tri">
            <a:solidFill>
              <a:schemeClr val="accent4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rtl="1">
              <a:defRPr/>
            </a:pPr>
            <a:endParaRPr lang="fr-FR">
              <a:solidFill>
                <a:schemeClr val="tx1"/>
              </a:solidFill>
            </a:endParaRPr>
          </a:p>
        </p:txBody>
      </p:sp>
      <p:pic>
        <p:nvPicPr>
          <p:cNvPr id="3078" name="Picture 7" descr="C:\Users\JCL\Desktop\Image1.pn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951" y="4127029"/>
            <a:ext cx="2519834" cy="251983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079" name="Picture 8" descr="C:\Users\JCL\Desktop\2829268732_1_détouré.png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97615" y="3212976"/>
            <a:ext cx="2374996" cy="354977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6" dur="3000" fill="hold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7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8" dur="3000" fill="hold"/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9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10" dur="3000" fill="hold"/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1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12" dur="3000" fill="hold"/>
                                        <p:tgtEl>
                                          <p:spTgt spid="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3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14" dur="3000" fill="hold"/>
                                        <p:tgtEl>
                                          <p:spTgt spid="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5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16" dur="3000" fill="hold"/>
                                        <p:tgtEl>
                                          <p:spTgt spid="9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7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18" dur="3000" fill="hold"/>
                                        <p:tgtEl>
                                          <p:spTgt spid="9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9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20" dur="3000" fill="hold"/>
                                        <p:tgtEl>
                                          <p:spTgt spid="9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21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22" dur="3000" fill="hold"/>
                                        <p:tgtEl>
                                          <p:spTgt spid="9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23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24" dur="3000" fill="hold"/>
                                        <p:tgtEl>
                                          <p:spTgt spid="9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25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26" dur="3000" fill="hold"/>
                                        <p:tgtEl>
                                          <p:spTgt spid="9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Image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138" y="-57150"/>
            <a:ext cx="9036050" cy="68595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099" name="Image 6" descr="Juke-box 3 PNG.gif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58888" y="908050"/>
            <a:ext cx="1876425" cy="45132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0" name="Picture 2" descr="D:\SMYLET\gif or.gif"/>
          <p:cNvPicPr>
            <a:picLocks noChangeAspect="1" noChangeArrowheads="1" noCrop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38288" y="3130550"/>
            <a:ext cx="1403350" cy="22907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1" name="Picture 2" descr="C:\Users\christelle\Desktop\Image14444.png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700" y="5337175"/>
            <a:ext cx="9061450" cy="14239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2" name="Image 1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288" y="0"/>
            <a:ext cx="9136062" cy="1254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3" name="Image 21" descr="Sortie9.gif">
            <a:hlinkClick r:id="" action="ppaction://hlinkshowjump?jump=endshow"/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4975" y="6375400"/>
            <a:ext cx="568325" cy="1651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4" name="Image 19" descr="Retour-4.gif">
            <a:hlinkClick r:id="" action="ppaction://hlinkshowjump?jump=previousslide" highlightClick="1"/>
          </p:cNvPr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70875" y="6365875"/>
            <a:ext cx="495300" cy="1746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5" name="Image 3"/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86400" y="1657350"/>
            <a:ext cx="66675" cy="631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6" name="Image 3"/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54413" y="1654175"/>
            <a:ext cx="69850" cy="631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4" name="Picture 2" descr="C:\Users\Marie-Jose\Desktop\Image1 (FILEminimizer).png"/>
          <p:cNvPicPr>
            <a:picLocks noChangeAspect="1" noChangeArrowheads="1"/>
          </p:cNvPicPr>
          <p:nvPr/>
        </p:nvPicPr>
        <p:blipFill>
          <a:blip r:embed="rId11">
            <a:duotone>
              <a:prstClr val="black"/>
              <a:schemeClr val="accent6">
                <a:lumMod val="60000"/>
                <a:lumOff val="40000"/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75344" y="947870"/>
            <a:ext cx="1823993" cy="11841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5" name="Picture 39" descr="C:\Users\Jclaude\Desktop\SMYLET\JUKEBOX.jpg"/>
          <p:cNvPicPr>
            <a:picLocks noChangeAspect="1" noChangeArrowheads="1"/>
          </p:cNvPicPr>
          <p:nvPr/>
        </p:nvPicPr>
        <p:blipFill>
          <a:blip r:embed="rId12">
            <a:duotone>
              <a:prstClr val="black"/>
              <a:schemeClr val="accent6">
                <a:lumMod val="60000"/>
                <a:lumOff val="40000"/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55549" y="2224926"/>
            <a:ext cx="1678384" cy="68482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09" name="Image 10"/>
          <p:cNvPicPr>
            <a:picLocks noChangeAspect="1"/>
          </p:cNvPicPr>
          <p:nvPr/>
        </p:nvPicPr>
        <p:blipFill>
          <a:blip r:embed="rId1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36738" y="1371600"/>
            <a:ext cx="661987" cy="6619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0" name="Image 50"/>
          <p:cNvPicPr>
            <a:picLocks noChangeAspect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46375" y="3119438"/>
            <a:ext cx="360363" cy="22479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1" name="Picture 56" descr="C:\Users\Marie-Jose\Desktop\NUMEROS JUKEBOX NOIR\1 (FILEminimizer).jpg">
            <a:hlinkClick r:id="" action="ppaction://noaction" highlightClick="1">
              <a:snd r:embed="rId15" name="01. En rouge et noir (Special Remix 2).wav"/>
            </a:hlinkClick>
          </p:cNvPr>
          <p:cNvPicPr>
            <a:picLocks noChangeAspect="1" noChangeArrowheads="1"/>
          </p:cNvPicPr>
          <p:nvPr/>
        </p:nvPicPr>
        <p:blipFill>
          <a:blip r:embed="rId1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43063" y="3097213"/>
            <a:ext cx="573087" cy="2492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2" name="Picture 2" descr="C:\Users\Marie-Jose\Desktop\NUMEROS JUKEBOX NOIR\2 (FILEminimizer).jpg">
            <a:hlinkClick r:id="" action="ppaction://noaction" highlightClick="1">
              <a:snd r:embed="rId17" name="02. Johnny, Johnny (Version longue).wav"/>
            </a:hlinkClick>
          </p:cNvPr>
          <p:cNvPicPr>
            <a:picLocks noChangeAspect="1" noChangeArrowheads="1"/>
          </p:cNvPicPr>
          <p:nvPr/>
        </p:nvPicPr>
        <p:blipFill>
          <a:blip r:embed="rId1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66875" y="3602038"/>
            <a:ext cx="482600" cy="2619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3" name="Picture 4" descr="C:\Users\Marie-Jose\Desktop\NUMEROS JUKEBOX NOIR\4 (FILEminimizer).jpg">
            <a:hlinkClick r:id="" action="ppaction://noaction" highlightClick="1">
              <a:snd r:embed="rId19" name="04. Sauvez-moi (Version longue).wav"/>
            </a:hlinkClick>
          </p:cNvPr>
          <p:cNvPicPr>
            <a:picLocks noChangeAspect="1" noChangeArrowheads="1"/>
          </p:cNvPicPr>
          <p:nvPr/>
        </p:nvPicPr>
        <p:blipFill>
          <a:blip r:embed="rId2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55763" y="4633913"/>
            <a:ext cx="482600" cy="2619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4" name="Picture 3" descr="C:\Users\Marie-Jose\Desktop\NUMEROS JUKEBOX NOIR\3 (FILEminimizer).jpg">
            <a:hlinkClick r:id="" action="ppaction://noaction" highlightClick="1">
              <a:snd r:embed="rId21" name="03. Toute première fois (Version longue).wav"/>
            </a:hlinkClick>
          </p:cNvPr>
          <p:cNvPicPr>
            <a:picLocks noChangeAspect="1" noChangeArrowheads="1"/>
          </p:cNvPicPr>
          <p:nvPr/>
        </p:nvPicPr>
        <p:blipFill>
          <a:blip r:embed="rId2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58938" y="4095750"/>
            <a:ext cx="506412" cy="2555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5" name="Picture 5" descr="C:\Users\Marie-Jose\Desktop\NUMEROS JUKEBOX NOIR\5 (FILEminimizer).jpg">
            <a:hlinkClick r:id="" action="ppaction://noaction" highlightClick="1">
              <a:snd r:embed="rId23" name="05. Coeur en stéréo (Version extra-longue).wav"/>
            </a:hlinkClick>
          </p:cNvPr>
          <p:cNvPicPr>
            <a:picLocks noChangeAspect="1" noChangeArrowheads="1"/>
          </p:cNvPicPr>
          <p:nvPr/>
        </p:nvPicPr>
        <p:blipFill>
          <a:blip r:embed="rId2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49413" y="5187950"/>
            <a:ext cx="506412" cy="2365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6" name="Image 1"/>
          <p:cNvPicPr>
            <a:picLocks noChangeAspect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08100" y="3130550"/>
            <a:ext cx="368300" cy="22367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7" name="Picture 7" descr="C:\Users\Marie-Jose\Desktop\NUMEROS JUKEBOX NOIR\7 (FILEminimizer).jpg">
            <a:hlinkClick r:id="" action="ppaction://noaction" highlightClick="1">
              <a:snd r:embed="rId25" name="07. Shakespeare (Version longue Remix).wav"/>
            </a:hlinkClick>
          </p:cNvPr>
          <p:cNvPicPr>
            <a:picLocks noChangeAspect="1" noChangeArrowheads="1"/>
          </p:cNvPicPr>
          <p:nvPr/>
        </p:nvPicPr>
        <p:blipFill>
          <a:blip r:embed="rId2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59013" y="3602038"/>
            <a:ext cx="515937" cy="2619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8" name="Picture 8" descr="C:\Users\Marie-Jose\Desktop\NUMEROS JUKEBOX NOIR\8 (FILEminimizer).jpg">
            <a:hlinkClick r:id="" action="ppaction://noaction" highlightClick="1">
              <a:snd r:embed="rId27" name="08. Into the Night (Toute première fois) (Version longue Remix).wav"/>
            </a:hlinkClick>
          </p:cNvPr>
          <p:cNvPicPr>
            <a:picLocks noChangeAspect="1" noChangeArrowheads="1"/>
          </p:cNvPicPr>
          <p:nvPr/>
        </p:nvPicPr>
        <p:blipFill>
          <a:blip r:embed="rId2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76475" y="4095750"/>
            <a:ext cx="498475" cy="247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9" name="Picture 9" descr="C:\Users\Marie-Jose\Desktop\NUMEROS JUKEBOX NOIR\9 (FILEminimizer).jpg">
            <a:hlinkClick r:id="" action="ppaction://noaction" highlightClick="1">
              <a:snd r:embed="rId29" name="09. Johnny, Johnny (Version anglaise).wav"/>
            </a:hlinkClick>
          </p:cNvPr>
          <p:cNvPicPr>
            <a:picLocks noChangeAspect="1" noChangeArrowheads="1"/>
          </p:cNvPicPr>
          <p:nvPr/>
        </p:nvPicPr>
        <p:blipFill>
          <a:blip r:embed="rId3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60600" y="4633913"/>
            <a:ext cx="530225" cy="247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0" name="Picture 10" descr="C:\Users\Marie-Jose\Desktop\NUMEROS JUKEBOX NOIR\10 (FILEminimizer).jpg">
            <a:hlinkClick r:id="" action="ppaction://noaction" highlightClick="1">
              <a:snd r:embed="rId31" name="10. En rouge et noir (Special Remix).wav"/>
            </a:hlinkClick>
          </p:cNvPr>
          <p:cNvPicPr>
            <a:picLocks noChangeAspect="1" noChangeArrowheads="1"/>
          </p:cNvPicPr>
          <p:nvPr/>
        </p:nvPicPr>
        <p:blipFill>
          <a:blip r:embed="rId3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44725" y="5187950"/>
            <a:ext cx="530225" cy="2365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1" name="Image 50"/>
          <p:cNvPicPr>
            <a:picLocks noChangeAspect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46375" y="3119438"/>
            <a:ext cx="371475" cy="22844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2" name="Picture 2" descr="C:\Users\christelle\Desktop\che.jpg"/>
          <p:cNvPicPr>
            <a:picLocks noChangeAspect="1" noChangeArrowheads="1"/>
          </p:cNvPicPr>
          <p:nvPr/>
        </p:nvPicPr>
        <p:blipFill>
          <a:blip r:embed="rId33">
            <a:extLst>
              <a:ext uri="{BEBA8EAE-BF5A-486C-A8C5-ECC9F3942E4B}">
                <a14:imgProps xmlns:a14="http://schemas.microsoft.com/office/drawing/2010/main">
                  <a14:imgLayer r:embed="rId34">
                    <a14:imgEffect>
                      <a14:brightnessContrast bright="40000" contrast="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13363" y="3856038"/>
            <a:ext cx="309562" cy="1524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3" name="Picture 2" descr="C:\Users\christelle\Desktop\che.jpg"/>
          <p:cNvPicPr>
            <a:picLocks noChangeAspect="1" noChangeArrowheads="1"/>
          </p:cNvPicPr>
          <p:nvPr/>
        </p:nvPicPr>
        <p:blipFill>
          <a:blip r:embed="rId33">
            <a:extLst>
              <a:ext uri="{BEBA8EAE-BF5A-486C-A8C5-ECC9F3942E4B}">
                <a14:imgProps xmlns:a14="http://schemas.microsoft.com/office/drawing/2010/main">
                  <a14:imgLayer r:embed="rId34">
                    <a14:imgEffect>
                      <a14:brightnessContrast bright="40000" contrast="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59175" y="3884613"/>
            <a:ext cx="309563" cy="1524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4" name="Picture 2" descr="C:\Users\christelle\Desktop\che.jpg"/>
          <p:cNvPicPr>
            <a:picLocks noChangeAspect="1" noChangeArrowheads="1"/>
          </p:cNvPicPr>
          <p:nvPr/>
        </p:nvPicPr>
        <p:blipFill>
          <a:blip r:embed="rId35">
            <a:extLst>
              <a:ext uri="{BEBA8EAE-BF5A-486C-A8C5-ECC9F3942E4B}">
                <a14:imgProps xmlns:a14="http://schemas.microsoft.com/office/drawing/2010/main">
                  <a14:imgLayer r:embed="rId36">
                    <a14:imgEffect>
                      <a14:brightnessContrast bright="40000" contrast="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60763" y="3560763"/>
            <a:ext cx="2041525" cy="3413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5" name="Picture 2" descr="D:\SMYLET\BOUGEOIR 2.png"/>
          <p:cNvPicPr>
            <a:picLocks noChangeAspect="1" noChangeArrowheads="1"/>
          </p:cNvPicPr>
          <p:nvPr/>
        </p:nvPicPr>
        <p:blipFill>
          <a:blip r:embed="rId37">
            <a:extLst>
              <a:ext uri="{BEBA8EAE-BF5A-486C-A8C5-ECC9F3942E4B}">
                <a14:imgProps xmlns:a14="http://schemas.microsoft.com/office/drawing/2010/main">
                  <a14:imgLayer r:embed="rId38">
                    <a14:imgEffect>
                      <a14:brightnessContrast bright="40000" contrast="-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48275" y="2152650"/>
            <a:ext cx="444500" cy="619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6" name="Picture 2" descr="D:\SMYLET\BOUGEOIR 2.png"/>
          <p:cNvPicPr>
            <a:picLocks noChangeAspect="1" noChangeArrowheads="1"/>
          </p:cNvPicPr>
          <p:nvPr/>
        </p:nvPicPr>
        <p:blipFill>
          <a:blip r:embed="rId39">
            <a:extLst>
              <a:ext uri="{BEBA8EAE-BF5A-486C-A8C5-ECC9F3942E4B}">
                <a14:imgProps xmlns:a14="http://schemas.microsoft.com/office/drawing/2010/main">
                  <a14:imgLayer r:embed="rId40">
                    <a14:imgEffect>
                      <a14:brightnessContrast bright="40000" contrast="-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35350" y="2152650"/>
            <a:ext cx="377825" cy="619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7" name="Picture 2" descr="C:\Users\christelle\Desktop\Image2.png"/>
          <p:cNvPicPr>
            <a:picLocks noChangeAspect="1" noChangeArrowheads="1"/>
          </p:cNvPicPr>
          <p:nvPr/>
        </p:nvPicPr>
        <p:blipFill>
          <a:blip r:embed="rId41">
            <a:extLst>
              <a:ext uri="{BEBA8EAE-BF5A-486C-A8C5-ECC9F3942E4B}">
                <a14:imgProps xmlns:a14="http://schemas.microsoft.com/office/drawing/2010/main">
                  <a14:imgLayer r:embed="rId42">
                    <a14:imgEffect>
                      <a14:brightnessContrast bright="40000" contrast="-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288" y="1479550"/>
            <a:ext cx="568325" cy="11795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8" name="Picture 5" descr="C:\Documents and Settings\colette\Mes documents\DOCUMENTS\Gifs_animés\noel\Horloges\horloge_murale.gif"/>
          <p:cNvPicPr>
            <a:picLocks noChangeAspect="1" noChangeArrowheads="1" noCrop="1"/>
          </p:cNvPicPr>
          <p:nvPr/>
        </p:nvPicPr>
        <p:blipFill>
          <a:blip r:embed="rId43">
            <a:grayscl/>
            <a:biLevel thresh="5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3513" y="1831975"/>
            <a:ext cx="269875" cy="3524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4" name="Ellipse 73"/>
          <p:cNvSpPr/>
          <p:nvPr/>
        </p:nvSpPr>
        <p:spPr bwMode="auto">
          <a:xfrm rot="19436957">
            <a:off x="1970088" y="1517650"/>
            <a:ext cx="374650" cy="369888"/>
          </a:xfrm>
          <a:prstGeom prst="ellipse">
            <a:avLst/>
          </a:prstGeom>
          <a:blipFill dpi="0" rotWithShape="1">
            <a:blip r:embed="rId4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38100" cap="flat" cmpd="sng" algn="ctr">
            <a:solidFill>
              <a:schemeClr val="accent4">
                <a:lumMod val="1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/>
          <a:lstStyle/>
          <a:p>
            <a:pPr algn="r" rtl="1">
              <a:defRPr/>
            </a:pPr>
            <a:endParaRPr lang="fr-FR"/>
          </a:p>
        </p:txBody>
      </p:sp>
      <p:pic>
        <p:nvPicPr>
          <p:cNvPr id="4130" name="Picture 5" descr="C:\Users\Solenn\Desktop\2 (FILEminimizer).jpg"/>
          <p:cNvPicPr>
            <a:picLocks noChangeAspect="1" noChangeArrowheads="1"/>
          </p:cNvPicPr>
          <p:nvPr/>
        </p:nvPicPr>
        <p:blipFill>
          <a:blip r:embed="rId4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42050" y="1371600"/>
            <a:ext cx="1295400" cy="5508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1" name="Picture 4" descr="D:\SMYLET\1 (FILEmini.jpg"/>
          <p:cNvPicPr>
            <a:picLocks noChangeAspect="1" noChangeArrowheads="1"/>
          </p:cNvPicPr>
          <p:nvPr/>
        </p:nvPicPr>
        <p:blipFill>
          <a:blip r:embed="rId4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59513" y="2628900"/>
            <a:ext cx="1304925" cy="5603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2" name="Picture 4" descr="C:\Users\Solenn\Desktop\3 (FILEminimizer).jpg"/>
          <p:cNvPicPr>
            <a:picLocks noChangeAspect="1" noChangeArrowheads="1"/>
          </p:cNvPicPr>
          <p:nvPr/>
        </p:nvPicPr>
        <p:blipFill>
          <a:blip r:embed="rId4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59513" y="3921125"/>
            <a:ext cx="1343025" cy="4699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3" name="Picture 5" descr="C:\Users\christelle\Desktop\11 (FILEminimizer).jpg"/>
          <p:cNvPicPr>
            <a:picLocks noChangeAspect="1" noChangeArrowheads="1"/>
          </p:cNvPicPr>
          <p:nvPr/>
        </p:nvPicPr>
        <p:blipFill>
          <a:blip r:embed="rId4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42050" y="2008188"/>
            <a:ext cx="1304925" cy="5556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4" name="Picture 2" descr="C:\Users\Solenn\Desktop\1 (FILEminimizer).jpg"/>
          <p:cNvPicPr>
            <a:picLocks noChangeAspect="1" noChangeArrowheads="1"/>
          </p:cNvPicPr>
          <p:nvPr/>
        </p:nvPicPr>
        <p:blipFill>
          <a:blip r:embed="rId4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59513" y="3289300"/>
            <a:ext cx="1322387" cy="5429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5" name="Picture 2" descr="C:\Users\christelle\Desktop\cheminée 2.jpg"/>
          <p:cNvPicPr>
            <a:picLocks noChangeAspect="1" noChangeArrowheads="1"/>
          </p:cNvPicPr>
          <p:nvPr/>
        </p:nvPicPr>
        <p:blipFill>
          <a:blip r:embed="rId5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60800" y="3886200"/>
            <a:ext cx="1444625" cy="14970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6" name="Picture 2" descr="C:\Users\JClaude\Desktop\SMYLET\tisonnier.png"/>
          <p:cNvPicPr>
            <a:picLocks noChangeAspect="1" noChangeArrowheads="1"/>
          </p:cNvPicPr>
          <p:nvPr/>
        </p:nvPicPr>
        <p:blipFill>
          <a:blip r:embed="rId51">
            <a:extLst>
              <a:ext uri="{BEBA8EAE-BF5A-486C-A8C5-ECC9F3942E4B}">
                <a14:imgProps xmlns:a14="http://schemas.microsoft.com/office/drawing/2010/main">
                  <a14:imgLayer r:embed="rId52">
                    <a14:imgEffect>
                      <a14:brightnessContrast bright="40000" contras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70875" y="4899025"/>
            <a:ext cx="760413" cy="1012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7" name="Picture 49" descr="C:\Users\Marie-Jose\Desktop\SMYLET\cadre.png"/>
          <p:cNvPicPr>
            <a:picLocks noChangeAspect="1" noChangeArrowheads="1"/>
          </p:cNvPicPr>
          <p:nvPr/>
        </p:nvPicPr>
        <p:blipFill>
          <a:blip r:embed="rId5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70875" y="1158875"/>
            <a:ext cx="852488" cy="15001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8" name="Image 1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5660232" y="3374231"/>
            <a:ext cx="6858000" cy="1095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0" name="Cadre 59"/>
          <p:cNvSpPr/>
          <p:nvPr/>
        </p:nvSpPr>
        <p:spPr bwMode="auto">
          <a:xfrm>
            <a:off x="1301750" y="3094038"/>
            <a:ext cx="385763" cy="2327275"/>
          </a:xfrm>
          <a:prstGeom prst="frame">
            <a:avLst>
              <a:gd name="adj1" fmla="val 20217"/>
            </a:avLst>
          </a:prstGeom>
          <a:blipFill dpi="0" rotWithShape="1"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9525" cap="flat" cmpd="sng" algn="ctr">
            <a:solidFill>
              <a:schemeClr val="accent4">
                <a:lumMod val="1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/>
          <a:lstStyle/>
          <a:p>
            <a:pPr>
              <a:defRPr/>
            </a:pPr>
            <a:endParaRPr lang="fr-FR"/>
          </a:p>
        </p:txBody>
      </p:sp>
      <p:pic>
        <p:nvPicPr>
          <p:cNvPr id="4140" name="Picture 6" descr="C:\Users\Marie-Jose\Desktop\NUMEROS JUKEBOX NOIR\6 (FILEminimizer).jpg">
            <a:hlinkClick r:id="" action="ppaction://noaction" highlightClick="1">
              <a:snd r:embed="rId54" name="06. L'enfant (Version longue).wav"/>
            </a:hlinkClick>
          </p:cNvPr>
          <p:cNvPicPr>
            <a:picLocks noChangeAspect="1" noChangeArrowheads="1"/>
          </p:cNvPicPr>
          <p:nvPr/>
        </p:nvPicPr>
        <p:blipFill>
          <a:blip r:embed="rId5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59013" y="3109913"/>
            <a:ext cx="487362" cy="2206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9" name="Cadre 58"/>
          <p:cNvSpPr/>
          <p:nvPr/>
        </p:nvSpPr>
        <p:spPr bwMode="auto">
          <a:xfrm>
            <a:off x="2713038" y="3125788"/>
            <a:ext cx="385762" cy="2290762"/>
          </a:xfrm>
          <a:prstGeom prst="frame">
            <a:avLst>
              <a:gd name="adj1" fmla="val 20217"/>
            </a:avLst>
          </a:prstGeom>
          <a:blipFill dpi="0" rotWithShape="1"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9525" cap="flat" cmpd="sng" algn="ctr">
            <a:solidFill>
              <a:schemeClr val="accent4">
                <a:lumMod val="1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/>
          <a:lstStyle/>
          <a:p>
            <a:pPr>
              <a:defRPr/>
            </a:pPr>
            <a:endParaRPr lang="fr-FR"/>
          </a:p>
        </p:txBody>
      </p:sp>
      <p:pic>
        <p:nvPicPr>
          <p:cNvPr id="4142" name="Image 1"/>
          <p:cNvPicPr>
            <a:picLocks noChangeAspect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0800000">
            <a:off x="2101850" y="3135313"/>
            <a:ext cx="190500" cy="2274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8" name="Picture 47" descr="C:\Users\Marie-Jose\Desktop\SMYLET\staatue (FILEminimizer).png"/>
          <p:cNvPicPr>
            <a:picLocks noChangeAspect="1" noChangeArrowheads="1"/>
          </p:cNvPicPr>
          <p:nvPr/>
        </p:nvPicPr>
        <p:blipFill>
          <a:blip r:embed="rId56">
            <a:duotone>
              <a:prstClr val="black"/>
              <a:schemeClr val="accent6">
                <a:lumMod val="60000"/>
                <a:lumOff val="40000"/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781" y="3768725"/>
            <a:ext cx="750887" cy="2152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47" name="Image 1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-5400000">
            <a:off x="-3433763" y="3360737"/>
            <a:ext cx="6923088" cy="1095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48" name="Picture 11" descr="C:\Users\Marie-Jose\Desktop\NUMEROS JUKEBOX NOIR\11 (FILEminimizer).jpg">
            <a:hlinkClick r:id="" action="ppaction://noaction" highlightClick="1">
              <a:snd r:embed="rId57" name="11. Toute première fois (Remix).wav"/>
            </a:hlinkClick>
          </p:cNvPr>
          <p:cNvPicPr>
            <a:picLocks noChangeAspect="1" noChangeArrowheads="1"/>
          </p:cNvPicPr>
          <p:nvPr/>
        </p:nvPicPr>
        <p:blipFill>
          <a:blip r:embed="rId5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71675" y="2898775"/>
            <a:ext cx="450850" cy="2365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49" name="Picture 11" descr="C:\Users\JCL\Desktop\Jeanne Mas - Remixes 1984-2004\cover.jpg"/>
          <p:cNvPicPr>
            <a:picLocks noChangeAspect="1" noChangeArrowheads="1"/>
          </p:cNvPicPr>
          <p:nvPr/>
        </p:nvPicPr>
        <p:blipFill>
          <a:blip r:embed="rId5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35413" y="1517650"/>
            <a:ext cx="1292225" cy="12906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0" name="Cadre 39"/>
          <p:cNvSpPr/>
          <p:nvPr/>
        </p:nvSpPr>
        <p:spPr>
          <a:xfrm>
            <a:off x="3813175" y="1390650"/>
            <a:ext cx="1506538" cy="1519238"/>
          </a:xfrm>
          <a:prstGeom prst="frame">
            <a:avLst>
              <a:gd name="adj1" fmla="val 6684"/>
            </a:avLst>
          </a:prstGeom>
          <a:blipFill dpi="0" rotWithShape="1"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41275" cmpd="thickThin">
            <a:solidFill>
              <a:schemeClr val="accent4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fr-FR">
              <a:solidFill>
                <a:schemeClr val="tx1"/>
              </a:solidFill>
            </a:endParaRPr>
          </a:p>
        </p:txBody>
      </p:sp>
      <p:pic>
        <p:nvPicPr>
          <p:cNvPr id="4151" name="Picture 57" descr="C:\Users\JCL\Desktop\Image2.png"/>
          <p:cNvPicPr>
            <a:picLocks noChangeAspect="1" noChangeArrowheads="1"/>
          </p:cNvPicPr>
          <p:nvPr/>
        </p:nvPicPr>
        <p:blipFill>
          <a:blip r:embed="rId6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16016" y="2662556"/>
            <a:ext cx="2522537" cy="34401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52" name="Picture 69" descr="C:\Users\Jclaude\Desktop\Image1.png"/>
          <p:cNvPicPr>
            <a:picLocks noChangeAspect="1" noChangeArrowheads="1"/>
          </p:cNvPicPr>
          <p:nvPr/>
        </p:nvPicPr>
        <p:blipFill>
          <a:blip r:embed="rId6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38238" y="5410200"/>
            <a:ext cx="6942137" cy="17383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53" name="Image 1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0800000">
            <a:off x="14288" y="6761163"/>
            <a:ext cx="9136062" cy="1254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1" name="Picture 58" descr="C:\Users\JCL\Desktop\SMYLET 2\FDN14_16S_détouré.png"/>
          <p:cNvPicPr>
            <a:picLocks noChangeAspect="1" noChangeArrowheads="1"/>
          </p:cNvPicPr>
          <p:nvPr/>
        </p:nvPicPr>
        <p:blipFill>
          <a:blip r:embed="rId6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56346" y="5618001"/>
            <a:ext cx="1039590" cy="74644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2" name="Picture 64" descr="C:\Users\Solenn\Desktop\111.jpg"/>
          <p:cNvPicPr>
            <a:picLocks noChangeAspect="1" noChangeArrowheads="1"/>
          </p:cNvPicPr>
          <p:nvPr/>
        </p:nvPicPr>
        <p:blipFill>
          <a:blip r:embed="rId6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61631" y="4773612"/>
            <a:ext cx="841375" cy="504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3" name="Picture 69" descr="C:\Users\JClaude\Desktop\PPS  TOUS\P GIFS ETCHEMINEE\GIF CHEMINEE2222.gif"/>
          <p:cNvPicPr>
            <a:picLocks noChangeAspect="1" noChangeArrowheads="1" noCrop="1"/>
          </p:cNvPicPr>
          <p:nvPr/>
        </p:nvPicPr>
        <p:blipFill>
          <a:blip r:embed="rId6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68738" y="3871913"/>
            <a:ext cx="1435100" cy="1393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5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6" dur="30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" presetID="35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8" dur="30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8" presetClass="emph" presetSubtype="0" repeatCount="indefinite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" dur="3000" fill="hold"/>
                                        <p:tgtEl>
                                          <p:spTgt spid="7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4" grpId="0" animBg="1"/>
    </p:bldLst>
  </p:timing>
</p:sld>
</file>

<file path=ppt/theme/theme1.xml><?xml version="1.0" encoding="utf-8"?>
<a:theme xmlns:a="http://schemas.openxmlformats.org/drawingml/2006/main" name="עיצוב ברירת מחדל">
  <a:themeElements>
    <a:clrScheme name="עיצוב ברירת מחדל 8">
      <a:dk1>
        <a:srgbClr val="003366"/>
      </a:dk1>
      <a:lt1>
        <a:srgbClr val="FFFFFF"/>
      </a:lt1>
      <a:dk2>
        <a:srgbClr val="000099"/>
      </a:dk2>
      <a:lt2>
        <a:srgbClr val="CCFFFF"/>
      </a:lt2>
      <a:accent1>
        <a:srgbClr val="3366CC"/>
      </a:accent1>
      <a:accent2>
        <a:srgbClr val="00B000"/>
      </a:accent2>
      <a:accent3>
        <a:srgbClr val="AAAACA"/>
      </a:accent3>
      <a:accent4>
        <a:srgbClr val="DADADA"/>
      </a:accent4>
      <a:accent5>
        <a:srgbClr val="ADB8E2"/>
      </a:accent5>
      <a:accent6>
        <a:srgbClr val="009F00"/>
      </a:accent6>
      <a:hlink>
        <a:srgbClr val="66CCFF"/>
      </a:hlink>
      <a:folHlink>
        <a:srgbClr val="FFE701"/>
      </a:folHlink>
    </a:clrScheme>
    <a:fontScheme name="עיצוב ברירת מחדל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r" defTabSz="914400" rtl="1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he-IL" altLang="fr-FR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  <a:cs typeface="Arial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r" defTabSz="914400" rtl="1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he-IL" altLang="fr-FR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  <a:cs typeface="Arial" charset="0"/>
          </a:defRPr>
        </a:defPPr>
      </a:lstStyle>
    </a:lnDef>
  </a:objectDefaults>
  <a:extraClrSchemeLst>
    <a:extraClrScheme>
      <a:clrScheme name="עיצוב ברירת מחדל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עיצוב ברירת מחדל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עיצוב ברירת מחדל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עיצוב ברירת מחדל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עיצוב ברירת מחדל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עיצוב ברירת מחדל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112</Words>
  <Application>Microsoft Office PowerPoint</Application>
  <PresentationFormat>Affichage à l'écran (4:3)</PresentationFormat>
  <Paragraphs>14</Paragraphs>
  <Slides>3</Slides>
  <Notes>3</Notes>
  <HiddenSlides>0</HiddenSlides>
  <MMClips>1</MMClips>
  <ScaleCrop>false</ScaleCrop>
  <HeadingPairs>
    <vt:vector size="4" baseType="variant">
      <vt:variant>
        <vt:lpstr>Thème</vt:lpstr>
      </vt:variant>
      <vt:variant>
        <vt:i4>1</vt:i4>
      </vt:variant>
      <vt:variant>
        <vt:lpstr>Titres des diapositives</vt:lpstr>
      </vt:variant>
      <vt:variant>
        <vt:i4>3</vt:i4>
      </vt:variant>
    </vt:vector>
  </HeadingPairs>
  <TitlesOfParts>
    <vt:vector size="4" baseType="lpstr">
      <vt:lpstr>עיצוב ברירת מחדל</vt:lpstr>
      <vt:lpstr>Présentation PowerPoint</vt:lpstr>
      <vt:lpstr>Présentation PowerPoint</vt:lpstr>
      <vt:lpstr>Présentation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/>
  <cp:lastModifiedBy/>
  <cp:revision>308</cp:revision>
  <dcterms:created xsi:type="dcterms:W3CDTF">2010-01-05T05:14:01Z</dcterms:created>
  <dcterms:modified xsi:type="dcterms:W3CDTF">2024-12-20T12:00:34Z</dcterms:modified>
</cp:coreProperties>
</file>