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72" r:id="rId4"/>
    <p:sldId id="270" r:id="rId5"/>
    <p:sldId id="269" r:id="rId6"/>
    <p:sldId id="268" r:id="rId7"/>
    <p:sldId id="267" r:id="rId8"/>
    <p:sldId id="266" r:id="rId9"/>
    <p:sldId id="265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57" r:id="rId18"/>
    <p:sldId id="273" r:id="rId19"/>
    <p:sldId id="274" r:id="rId20"/>
    <p:sldId id="275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18" autoAdjust="0"/>
    <p:restoredTop sz="94660"/>
  </p:normalViewPr>
  <p:slideViewPr>
    <p:cSldViewPr snapToGrid="0">
      <p:cViewPr varScale="1">
        <p:scale>
          <a:sx n="63" d="100"/>
          <a:sy n="63" d="100"/>
        </p:scale>
        <p:origin x="475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01/03/2025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01/03/2025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01/03/2025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01/03/2025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01/03/2025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01/03/2025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01/03/2025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01/03/2025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01/03/2025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01/03/2025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01/03/2025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01/03/2025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lac&#10;&#10;Le contenu généré par l’IA peut être incorrect.">
            <a:extLst>
              <a:ext uri="{FF2B5EF4-FFF2-40B4-BE49-F238E27FC236}">
                <a16:creationId xmlns:a16="http://schemas.microsoft.com/office/drawing/2014/main" id="{5D4968A1-89F0-01D1-76A0-5C30CDB22C1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4205" y="369000"/>
            <a:ext cx="9183589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4A860A5-ECAE-F230-00DF-AB343310CD1C}"/>
              </a:ext>
            </a:extLst>
          </p:cNvPr>
          <p:cNvSpPr txBox="1"/>
          <p:nvPr/>
        </p:nvSpPr>
        <p:spPr>
          <a:xfrm>
            <a:off x="4572000" y="313332"/>
            <a:ext cx="724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Loctudy – Finistère -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A44C6BCD-237F-D01C-4571-466FC2ED1F6C}"/>
              </a:ext>
            </a:extLst>
          </p:cNvPr>
          <p:cNvSpPr txBox="1"/>
          <p:nvPr/>
        </p:nvSpPr>
        <p:spPr>
          <a:xfrm>
            <a:off x="1504205" y="5713671"/>
            <a:ext cx="92735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Loctudy est une commune du sud du département du Finistère, dans la région Bretagne, en France, littorale de l'océan Atlantique.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ndAc>
          <p:stSnd loop="1">
            <p:snd r:embed="rId2" name="Lîle Tudy en Finistère (la musique est composée de reprises par Charlie B #decouverte #talent ).wav"/>
          </p:stSnd>
        </p:sndAc>
      </p:transition>
    </mc:Choice>
    <mc:Fallback xmlns="">
      <p:transition spd="slow" advClick="0" advTm="8000">
        <p:sndAc>
          <p:stSnd loop="1">
            <p:snd r:embed="rId4" name="Lîle Tudy en Finistère (la musique est composée de reprises par Charlie B #decouverte #talent 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arbre&#10;&#10;Le contenu généré par l’IA peut être incorrect.">
            <a:extLst>
              <a:ext uri="{FF2B5EF4-FFF2-40B4-BE49-F238E27FC236}">
                <a16:creationId xmlns:a16="http://schemas.microsoft.com/office/drawing/2014/main" id="{E42E141E-BF42-768F-4B9A-E04B370B99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881" y="999000"/>
            <a:ext cx="11534238" cy="486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764DB2-4C62-89F0-2422-4EE88D496918}"/>
              </a:ext>
            </a:extLst>
          </p:cNvPr>
          <p:cNvSpPr txBox="1"/>
          <p:nvPr/>
        </p:nvSpPr>
        <p:spPr>
          <a:xfrm>
            <a:off x="1219200" y="5938319"/>
            <a:ext cx="113510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Loctudy : maisons le long de la mer entre la pointe de Langoz et le port.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sol&#10;&#10;Le contenu généré par l’IA peut être incorrect.">
            <a:extLst>
              <a:ext uri="{FF2B5EF4-FFF2-40B4-BE49-F238E27FC236}">
                <a16:creationId xmlns:a16="http://schemas.microsoft.com/office/drawing/2014/main" id="{440AAF2E-5A10-C39F-E707-517AAE7A01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5312" y="369000"/>
            <a:ext cx="8160000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3DFCB0-94B7-4182-8324-0C88B8B7C1F9}"/>
              </a:ext>
            </a:extLst>
          </p:cNvPr>
          <p:cNvSpPr txBox="1"/>
          <p:nvPr/>
        </p:nvSpPr>
        <p:spPr>
          <a:xfrm>
            <a:off x="2316480" y="6027335"/>
            <a:ext cx="7559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plage de </a:t>
            </a:r>
            <a:r>
              <a:rPr lang="fr-FR" sz="2400" b="1" dirty="0" err="1"/>
              <a:t>Langoz</a:t>
            </a:r>
            <a:r>
              <a:rPr lang="fr-FR" sz="2400" b="1" dirty="0"/>
              <a:t> et le Cercle nautique de Loctudy.</a:t>
            </a:r>
          </a:p>
        </p:txBody>
      </p:sp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nuage&#10;&#10;Le contenu généré par l’IA peut être incorrect.">
            <a:extLst>
              <a:ext uri="{FF2B5EF4-FFF2-40B4-BE49-F238E27FC236}">
                <a16:creationId xmlns:a16="http://schemas.microsoft.com/office/drawing/2014/main" id="{CD275BDB-685F-014E-42A6-65E909AC57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32" y="369000"/>
            <a:ext cx="8160000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579D85-F092-C3E7-ED87-3720C80B1F79}"/>
              </a:ext>
            </a:extLst>
          </p:cNvPr>
          <p:cNvSpPr txBox="1"/>
          <p:nvPr/>
        </p:nvSpPr>
        <p:spPr>
          <a:xfrm>
            <a:off x="9156192" y="2731008"/>
            <a:ext cx="30358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plage de Langoz vue de la pointe de Kergall ; à l'arrière-plan le phare de la pointe de Langoz.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ol, nature&#10;&#10;Le contenu généré par l’IA peut être incorrect.">
            <a:extLst>
              <a:ext uri="{FF2B5EF4-FFF2-40B4-BE49-F238E27FC236}">
                <a16:creationId xmlns:a16="http://schemas.microsoft.com/office/drawing/2014/main" id="{566B668C-62B8-72B9-90A2-796F5D3B1E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0384" y="369000"/>
            <a:ext cx="8160000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F2A28F-8A2C-AE3A-077C-B9E6CAA3BAD1}"/>
              </a:ext>
            </a:extLst>
          </p:cNvPr>
          <p:cNvSpPr txBox="1"/>
          <p:nvPr/>
        </p:nvSpPr>
        <p:spPr>
          <a:xfrm>
            <a:off x="633984" y="2938272"/>
            <a:ext cx="30601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plage de Lodonnec à marée basse ; à l'arrière-plan, la pointe de Kerafédé.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lac, plage&#10;&#10;Le contenu généré par l’IA peut être incorrect.">
            <a:extLst>
              <a:ext uri="{FF2B5EF4-FFF2-40B4-BE49-F238E27FC236}">
                <a16:creationId xmlns:a16="http://schemas.microsoft.com/office/drawing/2014/main" id="{883882C9-D27A-F3E7-09C3-101243689C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5861" y="369000"/>
            <a:ext cx="8170646" cy="6120000"/>
          </a:xfrm>
          <a:prstGeom prst="rect">
            <a:avLst/>
          </a:prstGeom>
          <a:ln w="2286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F4CA7B8-E526-E05D-D448-1F55BE682D57}"/>
              </a:ext>
            </a:extLst>
          </p:cNvPr>
          <p:cNvSpPr txBox="1"/>
          <p:nvPr/>
        </p:nvSpPr>
        <p:spPr>
          <a:xfrm>
            <a:off x="9401035" y="2791968"/>
            <a:ext cx="269342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Pointe de Saint-Oual : rocher recouvert de tournepierres à collier.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terrain&#10;&#10;Le contenu généré par l’IA peut être incorrect.">
            <a:extLst>
              <a:ext uri="{FF2B5EF4-FFF2-40B4-BE49-F238E27FC236}">
                <a16:creationId xmlns:a16="http://schemas.microsoft.com/office/drawing/2014/main" id="{2695EB44-C0FB-BCBA-F2FF-742CDD1C27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2256" y="369000"/>
            <a:ext cx="8160000" cy="6120000"/>
          </a:xfrm>
          <a:prstGeom prst="rect">
            <a:avLst/>
          </a:prstGeom>
          <a:ln w="889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93B4C98-1F65-0BF4-48C5-B8DDA9F708FB}"/>
              </a:ext>
            </a:extLst>
          </p:cNvPr>
          <p:cNvSpPr txBox="1"/>
          <p:nvPr/>
        </p:nvSpPr>
        <p:spPr>
          <a:xfrm>
            <a:off x="121920" y="2609088"/>
            <a:ext cx="34503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Herbes de la pampa, espèce invasive, se développant dans une zone naturelle près de </a:t>
            </a:r>
            <a:r>
              <a:rPr lang="fr-FR" sz="2400" b="1" dirty="0" err="1">
                <a:solidFill>
                  <a:srgbClr val="FFFF00"/>
                </a:solidFill>
              </a:rPr>
              <a:t>Tréguido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eau&#10;&#10;Le contenu généré par l’IA peut être incorrect.">
            <a:extLst>
              <a:ext uri="{FF2B5EF4-FFF2-40B4-BE49-F238E27FC236}">
                <a16:creationId xmlns:a16="http://schemas.microsoft.com/office/drawing/2014/main" id="{39487A5B-7404-A539-84C8-AFA90930ACC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945" y="549000"/>
            <a:ext cx="11484109" cy="5760000"/>
          </a:xfrm>
          <a:prstGeom prst="rect">
            <a:avLst/>
          </a:prstGeom>
          <a:ln w="889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1B79C28-9C1D-A61D-E0BF-2B271423440B}"/>
              </a:ext>
            </a:extLst>
          </p:cNvPr>
          <p:cNvSpPr txBox="1"/>
          <p:nvPr/>
        </p:nvSpPr>
        <p:spPr>
          <a:xfrm>
            <a:off x="3334511" y="549000"/>
            <a:ext cx="60777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Les rochers Enizan vus de la dune bordant la plage des Sables Blancs en Loctudy.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eau&#10;&#10;Le contenu généré par l’IA peut être incorrect.">
            <a:extLst>
              <a:ext uri="{FF2B5EF4-FFF2-40B4-BE49-F238E27FC236}">
                <a16:creationId xmlns:a16="http://schemas.microsoft.com/office/drawing/2014/main" id="{F4EA5A1C-DB94-CE13-EB05-185138212C8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685" y="369000"/>
            <a:ext cx="8263303" cy="6120000"/>
          </a:xfrm>
          <a:prstGeom prst="rect">
            <a:avLst/>
          </a:prstGeom>
          <a:ln w="889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BA3452-8070-1C2F-3F30-6E05369A006D}"/>
              </a:ext>
            </a:extLst>
          </p:cNvPr>
          <p:cNvSpPr txBox="1"/>
          <p:nvPr/>
        </p:nvSpPr>
        <p:spPr>
          <a:xfrm>
            <a:off x="9168384" y="2088072"/>
            <a:ext cx="28041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plage des Sables Blancs s' étendant jusqu'à </a:t>
            </a:r>
            <a:r>
              <a:rPr lang="fr-FR" sz="2400" b="1" dirty="0" err="1">
                <a:solidFill>
                  <a:schemeClr val="bg1"/>
                </a:solidFill>
              </a:rPr>
              <a:t>Lesconil</a:t>
            </a:r>
            <a:r>
              <a:rPr lang="fr-FR" sz="2400" b="1" dirty="0">
                <a:solidFill>
                  <a:schemeClr val="bg1"/>
                </a:solidFill>
              </a:rPr>
              <a:t> vue de la pointe du Cosquer.</a:t>
            </a:r>
          </a:p>
        </p:txBody>
      </p:sp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sol&#10;&#10;Le contenu généré par l’IA peut être incorrect.">
            <a:extLst>
              <a:ext uri="{FF2B5EF4-FFF2-40B4-BE49-F238E27FC236}">
                <a16:creationId xmlns:a16="http://schemas.microsoft.com/office/drawing/2014/main" id="{41FF7CF9-3AC2-70AE-F550-B683552804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000" y="1307997"/>
            <a:ext cx="11520000" cy="4242005"/>
          </a:xfrm>
          <a:prstGeom prst="rect">
            <a:avLst/>
          </a:prstGeom>
          <a:ln w="889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98CCD9A-4895-6F79-FA6B-4453836E7F34}"/>
              </a:ext>
            </a:extLst>
          </p:cNvPr>
          <p:cNvSpPr txBox="1"/>
          <p:nvPr/>
        </p:nvSpPr>
        <p:spPr>
          <a:xfrm>
            <a:off x="560832" y="5550002"/>
            <a:ext cx="116311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Plage des Sables Blancs : recul de la dune sous l'action de l'érosion en dépit des mesures de protection prises.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herbe&#10;&#10;Le contenu généré par l’IA peut être incorrect.">
            <a:extLst>
              <a:ext uri="{FF2B5EF4-FFF2-40B4-BE49-F238E27FC236}">
                <a16:creationId xmlns:a16="http://schemas.microsoft.com/office/drawing/2014/main" id="{C96FE90D-1CC4-97AD-15A9-46B136E92CF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7728" y="243000"/>
            <a:ext cx="8496000" cy="6372000"/>
          </a:xfrm>
          <a:prstGeom prst="rect">
            <a:avLst/>
          </a:prstGeom>
          <a:ln w="88900" cap="sq" cmpd="thickThin">
            <a:solidFill>
              <a:schemeClr val="bg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7A80DE5-2146-8753-7557-3E744A16BFF4}"/>
              </a:ext>
            </a:extLst>
          </p:cNvPr>
          <p:cNvSpPr txBox="1"/>
          <p:nvPr/>
        </p:nvSpPr>
        <p:spPr>
          <a:xfrm>
            <a:off x="146304" y="2426208"/>
            <a:ext cx="287731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sentier de grande randonnée GR34 au sommet de la dune bordant la plage des Sables Blancs ; à l'arrière-plan Lesconil.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nuage&#10;&#10;Le contenu généré par l’IA peut être incorrect.">
            <a:extLst>
              <a:ext uri="{FF2B5EF4-FFF2-40B4-BE49-F238E27FC236}">
                <a16:creationId xmlns:a16="http://schemas.microsoft.com/office/drawing/2014/main" id="{54BA93B1-B5FE-BEA5-4305-5E7FC16EF41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228" y="297000"/>
            <a:ext cx="8630696" cy="6264000"/>
          </a:xfrm>
          <a:prstGeom prst="rect">
            <a:avLst/>
          </a:prstGeom>
          <a:ln w="88900" cap="sq" cmpd="thickThin">
            <a:solidFill>
              <a:schemeClr val="bg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5CC7DF0-B8D4-25E1-2CE1-D596CAFD96A5}"/>
              </a:ext>
            </a:extLst>
          </p:cNvPr>
          <p:cNvSpPr txBox="1"/>
          <p:nvPr/>
        </p:nvSpPr>
        <p:spPr>
          <a:xfrm>
            <a:off x="9460992" y="1914144"/>
            <a:ext cx="286512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polder (ancien marais) du Ster Kerdour et un étang (bassin de lagunage recevant les eaux de drainage).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ciel, plante&#10;&#10;Le contenu généré par l’IA peut être incorrect.">
            <a:extLst>
              <a:ext uri="{FF2B5EF4-FFF2-40B4-BE49-F238E27FC236}">
                <a16:creationId xmlns:a16="http://schemas.microsoft.com/office/drawing/2014/main" id="{2AAD9EF3-C70B-E7B8-D3B9-EF3F8E38CA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9376" y="279000"/>
            <a:ext cx="8400000" cy="6300000"/>
          </a:xfrm>
          <a:prstGeom prst="rect">
            <a:avLst/>
          </a:prstGeom>
          <a:ln w="88900" cap="sq" cmpd="thickThin">
            <a:solidFill>
              <a:schemeClr val="bg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2362C50-D2EC-4E99-5B83-4287F74E2B6F}"/>
              </a:ext>
            </a:extLst>
          </p:cNvPr>
          <p:cNvSpPr txBox="1"/>
          <p:nvPr/>
        </p:nvSpPr>
        <p:spPr>
          <a:xfrm>
            <a:off x="377952" y="2307337"/>
            <a:ext cx="301142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L'étang du Ster Kerdour en arrière de la plage des Sables Blancs (à Loctudy, mais à la limite de Lesconil).</a:t>
            </a:r>
          </a:p>
          <a:p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herbe, plante&#10;&#10;Le contenu généré par l’IA peut être incorrect.">
            <a:extLst>
              <a:ext uri="{FF2B5EF4-FFF2-40B4-BE49-F238E27FC236}">
                <a16:creationId xmlns:a16="http://schemas.microsoft.com/office/drawing/2014/main" id="{6C003EF7-85D8-A32E-FAA5-F3E5B9E8A0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742" y="279000"/>
            <a:ext cx="8443966" cy="6300000"/>
          </a:xfrm>
          <a:prstGeom prst="rect">
            <a:avLst/>
          </a:prstGeom>
          <a:ln w="88900" cap="sq" cmpd="thickThin">
            <a:solidFill>
              <a:schemeClr val="bg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318CB41-2F1E-5260-DA66-1CF3F13DE078}"/>
              </a:ext>
            </a:extLst>
          </p:cNvPr>
          <p:cNvSpPr txBox="1"/>
          <p:nvPr/>
        </p:nvSpPr>
        <p:spPr>
          <a:xfrm>
            <a:off x="9200316" y="2612136"/>
            <a:ext cx="281635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Rive gauche du </a:t>
            </a:r>
            <a:r>
              <a:rPr lang="fr-FR" sz="2400" b="1" dirty="0" err="1">
                <a:solidFill>
                  <a:srgbClr val="FFFF00"/>
                </a:solidFill>
              </a:rPr>
              <a:t>Stêr</a:t>
            </a:r>
            <a:r>
              <a:rPr lang="fr-FR" sz="2400" b="1" dirty="0">
                <a:solidFill>
                  <a:srgbClr val="FFFF00"/>
                </a:solidFill>
              </a:rPr>
              <a:t>, étang et marais entre </a:t>
            </a:r>
            <a:r>
              <a:rPr lang="fr-FR" sz="2400" b="1" dirty="0" err="1">
                <a:solidFill>
                  <a:srgbClr val="FFFF00"/>
                </a:solidFill>
              </a:rPr>
              <a:t>Kerescant</a:t>
            </a:r>
            <a:r>
              <a:rPr lang="fr-FR" sz="2400" b="1" dirty="0">
                <a:solidFill>
                  <a:srgbClr val="FFFF00"/>
                </a:solidFill>
              </a:rPr>
              <a:t> et Le </a:t>
            </a:r>
            <a:r>
              <a:rPr lang="fr-FR" sz="2400" b="1" dirty="0" err="1">
                <a:solidFill>
                  <a:srgbClr val="FFFF00"/>
                </a:solidFill>
              </a:rPr>
              <a:t>Pors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rive&#10;&#10;Le contenu généré par l’IA peut être incorrect.">
            <a:extLst>
              <a:ext uri="{FF2B5EF4-FFF2-40B4-BE49-F238E27FC236}">
                <a16:creationId xmlns:a16="http://schemas.microsoft.com/office/drawing/2014/main" id="{B32EFD1F-C4E7-4B51-3CEE-D62D33EF6DE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6000" y="684000"/>
            <a:ext cx="10980000" cy="549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EF38D6-0AA9-F094-3F14-2BC13A9ABFB4}"/>
              </a:ext>
            </a:extLst>
          </p:cNvPr>
          <p:cNvSpPr txBox="1"/>
          <p:nvPr/>
        </p:nvSpPr>
        <p:spPr>
          <a:xfrm>
            <a:off x="426720" y="6174000"/>
            <a:ext cx="11765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L'embouchure de la Rivière de Pont-l'Abbé : à gauche l'Île-Tudy ; à droite, Loctudy.</a:t>
            </a:r>
          </a:p>
        </p:txBody>
      </p:sp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nuage, ciel&#10;&#10;Le contenu généré par l’IA peut être incorrect.">
            <a:extLst>
              <a:ext uri="{FF2B5EF4-FFF2-40B4-BE49-F238E27FC236}">
                <a16:creationId xmlns:a16="http://schemas.microsoft.com/office/drawing/2014/main" id="{5899CF6D-3C39-7FC5-1C38-BE897E2802B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6576" y="369000"/>
            <a:ext cx="8160000" cy="612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EDD8F02-9159-26D3-5BC9-D1EC6236A6E6}"/>
              </a:ext>
            </a:extLst>
          </p:cNvPr>
          <p:cNvSpPr txBox="1"/>
          <p:nvPr/>
        </p:nvSpPr>
        <p:spPr>
          <a:xfrm>
            <a:off x="158496" y="3194304"/>
            <a:ext cx="34180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Loctudy : la digue de l'ancien moulin à marée du Suler (le GR 34 y passe désormais).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ateau, voile&#10;&#10;Le contenu généré par l’IA peut être incorrect.">
            <a:extLst>
              <a:ext uri="{FF2B5EF4-FFF2-40B4-BE49-F238E27FC236}">
                <a16:creationId xmlns:a16="http://schemas.microsoft.com/office/drawing/2014/main" id="{49723CC9-67E7-C788-80CC-8E6847A103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144" y="279000"/>
            <a:ext cx="8400000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36D166-97F5-8936-E8EF-D4292B1FC047}"/>
              </a:ext>
            </a:extLst>
          </p:cNvPr>
          <p:cNvSpPr txBox="1"/>
          <p:nvPr/>
        </p:nvSpPr>
        <p:spPr>
          <a:xfrm>
            <a:off x="8961120" y="2584704"/>
            <a:ext cx="31455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L'île Garo vue du port de Loctudy (au premier plan, la rivière de Pont-l'Abbé)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arbre&#10;&#10;Le contenu généré par l’IA peut être incorrect.">
            <a:extLst>
              <a:ext uri="{FF2B5EF4-FFF2-40B4-BE49-F238E27FC236}">
                <a16:creationId xmlns:a16="http://schemas.microsoft.com/office/drawing/2014/main" id="{F77BE155-262E-D986-C84A-A0A173B7DA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0787" y="466979"/>
            <a:ext cx="10030426" cy="5616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D428BEC-AA0D-C21E-DA97-1F0E686B20FC}"/>
              </a:ext>
            </a:extLst>
          </p:cNvPr>
          <p:cNvSpPr txBox="1"/>
          <p:nvPr/>
        </p:nvSpPr>
        <p:spPr>
          <a:xfrm>
            <a:off x="4011168" y="6160188"/>
            <a:ext cx="8473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Parc ostréicole face à l'île Garo.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lac, transport&#10;&#10;Le contenu généré par l’IA peut être incorrect.">
            <a:extLst>
              <a:ext uri="{FF2B5EF4-FFF2-40B4-BE49-F238E27FC236}">
                <a16:creationId xmlns:a16="http://schemas.microsoft.com/office/drawing/2014/main" id="{493020DD-AE1B-45B9-4CA4-16C5FA67F6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5996" y="279000"/>
            <a:ext cx="8551435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3D5380-8C17-6D99-E2E1-8B5C022D9D2A}"/>
              </a:ext>
            </a:extLst>
          </p:cNvPr>
          <p:cNvSpPr txBox="1"/>
          <p:nvPr/>
        </p:nvSpPr>
        <p:spPr>
          <a:xfrm>
            <a:off x="234572" y="3033051"/>
            <a:ext cx="30114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Barge d'ostréiculteur face à l'île Garo.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arbre&#10;&#10;Le contenu généré par l’IA peut être incorrect.">
            <a:extLst>
              <a:ext uri="{FF2B5EF4-FFF2-40B4-BE49-F238E27FC236}">
                <a16:creationId xmlns:a16="http://schemas.microsoft.com/office/drawing/2014/main" id="{28F21CCC-7B02-C3F3-12A9-F06E01A508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5216" y="369000"/>
            <a:ext cx="8160000" cy="612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5C47F1D-35B8-1AD7-9174-FA3CF03A622A}"/>
              </a:ext>
            </a:extLst>
          </p:cNvPr>
          <p:cNvSpPr txBox="1"/>
          <p:nvPr/>
        </p:nvSpPr>
        <p:spPr>
          <a:xfrm>
            <a:off x="8936736" y="2828835"/>
            <a:ext cx="32552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Rivière de Pont-l'Abbé : le pont donnant accès à l'île Garo.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arbre&#10;&#10;Le contenu généré par l’IA peut être incorrect.">
            <a:extLst>
              <a:ext uri="{FF2B5EF4-FFF2-40B4-BE49-F238E27FC236}">
                <a16:creationId xmlns:a16="http://schemas.microsoft.com/office/drawing/2014/main" id="{84387D2D-23E3-11A5-EFD6-E6B9CF9D7A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2413" y="369000"/>
            <a:ext cx="8237229" cy="612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27C8DF0-636E-26C7-95C3-8774FA97C05F}"/>
              </a:ext>
            </a:extLst>
          </p:cNvPr>
          <p:cNvSpPr txBox="1"/>
          <p:nvPr/>
        </p:nvSpPr>
        <p:spPr>
          <a:xfrm>
            <a:off x="88095" y="2459504"/>
            <a:ext cx="331622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Rivière de Pont-l'Abbé : route et pont donnant accès à l'île Queffen, visible à l'arrière-plan.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bâtiment&#10;&#10;Le contenu généré par l’IA peut être incorrect.">
            <a:extLst>
              <a:ext uri="{FF2B5EF4-FFF2-40B4-BE49-F238E27FC236}">
                <a16:creationId xmlns:a16="http://schemas.microsoft.com/office/drawing/2014/main" id="{889E1E7C-F4FD-F973-F811-3908D2D914F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488" y="463296"/>
            <a:ext cx="8160000" cy="612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5B0181-EC33-E750-62E0-208163DECF1A}"/>
              </a:ext>
            </a:extLst>
          </p:cNvPr>
          <p:cNvSpPr txBox="1"/>
          <p:nvPr/>
        </p:nvSpPr>
        <p:spPr>
          <a:xfrm>
            <a:off x="9086592" y="2924102"/>
            <a:ext cx="28859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Rivière de Pont-l'Abbé : moulin à marée près du Dourdy.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eau&#10;&#10;Le contenu généré par l’IA peut être incorrect.">
            <a:extLst>
              <a:ext uri="{FF2B5EF4-FFF2-40B4-BE49-F238E27FC236}">
                <a16:creationId xmlns:a16="http://schemas.microsoft.com/office/drawing/2014/main" id="{5D26C73E-64B8-7157-54D3-68B3C80647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5728" y="369000"/>
            <a:ext cx="8160000" cy="612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5248EE5-4C5C-A2F3-9795-A6EA2117967F}"/>
              </a:ext>
            </a:extLst>
          </p:cNvPr>
          <p:cNvSpPr txBox="1"/>
          <p:nvPr/>
        </p:nvSpPr>
        <p:spPr>
          <a:xfrm>
            <a:off x="512064" y="3169920"/>
            <a:ext cx="31536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port de Loctudy vu de l'Île-Tudy.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ransport, bateau, véhicule&#10;&#10;Le contenu généré par l’IA peut être incorrect.">
            <a:extLst>
              <a:ext uri="{FF2B5EF4-FFF2-40B4-BE49-F238E27FC236}">
                <a16:creationId xmlns:a16="http://schemas.microsoft.com/office/drawing/2014/main" id="{CAFD98C7-0EFD-87C9-E5D7-A4D7FA4128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1855" y="407352"/>
            <a:ext cx="9608290" cy="558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A45B2EA-057B-7E3F-EDF7-5AC1FD7A4E69}"/>
              </a:ext>
            </a:extLst>
          </p:cNvPr>
          <p:cNvSpPr txBox="1"/>
          <p:nvPr/>
        </p:nvSpPr>
        <p:spPr>
          <a:xfrm>
            <a:off x="3169920" y="6034489"/>
            <a:ext cx="9985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passeur entre l'Île-Tudy et Loctudy.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lac&#10;&#10;Le contenu généré par l’IA peut être incorrect.">
            <a:extLst>
              <a:ext uri="{FF2B5EF4-FFF2-40B4-BE49-F238E27FC236}">
                <a16:creationId xmlns:a16="http://schemas.microsoft.com/office/drawing/2014/main" id="{C4F35113-6888-BF83-9902-0EAA9B89A2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901" y="369000"/>
            <a:ext cx="9183589" cy="612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44F6C7-70CA-C547-B0A6-7E33B83E1376}"/>
              </a:ext>
            </a:extLst>
          </p:cNvPr>
          <p:cNvSpPr txBox="1"/>
          <p:nvPr/>
        </p:nvSpPr>
        <p:spPr>
          <a:xfrm>
            <a:off x="9643872" y="3218688"/>
            <a:ext cx="23652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Menhir de Penglaouic, ici à marée haute.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8520FB-3373-A35C-BF23-AAE94614F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grave, cimetière&#10;&#10;Le contenu généré par l’IA peut être incorrect.">
            <a:extLst>
              <a:ext uri="{FF2B5EF4-FFF2-40B4-BE49-F238E27FC236}">
                <a16:creationId xmlns:a16="http://schemas.microsoft.com/office/drawing/2014/main" id="{3DF91CA7-2F81-4E40-5F7F-E210077707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6285" y="236002"/>
            <a:ext cx="4788000" cy="6385995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2608841-2377-BCBC-24C4-DBFCF5500309}"/>
              </a:ext>
            </a:extLst>
          </p:cNvPr>
          <p:cNvSpPr txBox="1"/>
          <p:nvPr/>
        </p:nvSpPr>
        <p:spPr>
          <a:xfrm>
            <a:off x="353568" y="2746248"/>
            <a:ext cx="28773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Stèle tronconique cannelée (Ier millénaire av. J.-C.) et christianisée par la suite ; en granite.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107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09BF9B-4D4F-E813-B8AF-51589E31C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oue, sol, texte&#10;&#10;Le contenu généré par l’IA peut être incorrect.">
            <a:extLst>
              <a:ext uri="{FF2B5EF4-FFF2-40B4-BE49-F238E27FC236}">
                <a16:creationId xmlns:a16="http://schemas.microsoft.com/office/drawing/2014/main" id="{181C7D8F-BDC5-E123-2F5F-89C285A1DEE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899" y="463306"/>
            <a:ext cx="9281515" cy="612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8ECECE2-C70D-006F-8EDB-8B0A5F8E543D}"/>
              </a:ext>
            </a:extLst>
          </p:cNvPr>
          <p:cNvSpPr txBox="1"/>
          <p:nvPr/>
        </p:nvSpPr>
        <p:spPr>
          <a:xfrm>
            <a:off x="9936480" y="2999232"/>
            <a:ext cx="212140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Brûleurs de goémon sur la plage du phare à Loctudy (vers 1920).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4197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D173C9-ADE1-8998-B933-38B0CBC8D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ciel, herbe&#10;&#10;Le contenu généré par l’IA peut être incorrect.">
            <a:extLst>
              <a:ext uri="{FF2B5EF4-FFF2-40B4-BE49-F238E27FC236}">
                <a16:creationId xmlns:a16="http://schemas.microsoft.com/office/drawing/2014/main" id="{885DC3DD-CDF6-C86F-D467-56808E2B2F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1504" y="271464"/>
            <a:ext cx="8160000" cy="6120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1B1C6FFD-79EB-1217-119A-537FFC7F25C9}"/>
              </a:ext>
            </a:extLst>
          </p:cNvPr>
          <p:cNvSpPr txBox="1"/>
          <p:nvPr/>
        </p:nvSpPr>
        <p:spPr>
          <a:xfrm>
            <a:off x="146304" y="3060192"/>
            <a:ext cx="3048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 La Mémoire des Marins Pêcheurs 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Péris En Mer</a:t>
            </a:r>
          </a:p>
        </p:txBody>
      </p:sp>
    </p:spTree>
    <p:extLst>
      <p:ext uri="{BB962C8B-B14F-4D97-AF65-F5344CB8AC3E}">
        <p14:creationId xmlns:p14="http://schemas.microsoft.com/office/powerpoint/2010/main" val="3546086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79BF07-1CEB-0846-B4D7-560C62ECCE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hotographie aérienne, plein air, eau, Vue plongeante&#10;&#10;Le contenu généré par l’IA peut être incorrect.">
            <a:extLst>
              <a:ext uri="{FF2B5EF4-FFF2-40B4-BE49-F238E27FC236}">
                <a16:creationId xmlns:a16="http://schemas.microsoft.com/office/drawing/2014/main" id="{CF3BB101-41AE-0B95-5360-CE1F564783C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148" y="1379880"/>
            <a:ext cx="6666281" cy="4464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3CFA0F-8116-E387-6858-AA2D57CD3146}"/>
              </a:ext>
            </a:extLst>
          </p:cNvPr>
          <p:cNvSpPr txBox="1"/>
          <p:nvPr/>
        </p:nvSpPr>
        <p:spPr>
          <a:xfrm>
            <a:off x="536600" y="256032"/>
            <a:ext cx="64373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 La Commune De Loctudy – Finistère -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824E470-C556-F084-412B-638102C8A0B7}"/>
              </a:ext>
            </a:extLst>
          </p:cNvPr>
          <p:cNvSpPr txBox="1"/>
          <p:nvPr/>
        </p:nvSpPr>
        <p:spPr>
          <a:xfrm>
            <a:off x="7485888" y="2216305"/>
            <a:ext cx="4815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3F104C6F-AA46-788E-6B9A-A74C721B9CF7}"/>
              </a:ext>
            </a:extLst>
          </p:cNvPr>
          <p:cNvSpPr txBox="1"/>
          <p:nvPr/>
        </p:nvSpPr>
        <p:spPr>
          <a:xfrm>
            <a:off x="9107424" y="3974592"/>
            <a:ext cx="41742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888997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/>
    </mc:Choice>
    <mc:Fallback xmlns="">
      <p:transition spd="slow" advClick="0" advTm="8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451</Words>
  <Application>Microsoft Office PowerPoint</Application>
  <PresentationFormat>Grand écran</PresentationFormat>
  <Paragraphs>33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2025-02-28T10:54:19Z</dcterms:created>
  <dcterms:modified xsi:type="dcterms:W3CDTF">2025-03-01T08:46:57Z</dcterms:modified>
</cp:coreProperties>
</file>