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319" autoAdjust="0"/>
    <p:restoredTop sz="94660"/>
  </p:normalViewPr>
  <p:slideViewPr>
    <p:cSldViewPr snapToGrid="0">
      <p:cViewPr varScale="1">
        <p:scale>
          <a:sx n="63" d="100"/>
          <a:sy n="63" d="100"/>
        </p:scale>
        <p:origin x="7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ontagne&#10;&#10;Le contenu généré par l’IA peut être incorrect.">
            <a:extLst>
              <a:ext uri="{FF2B5EF4-FFF2-40B4-BE49-F238E27FC236}">
                <a16:creationId xmlns:a16="http://schemas.microsoft.com/office/drawing/2014/main" id="{2CAB585C-5DF0-242B-247B-69E6B21F32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984" y="369000"/>
            <a:ext cx="816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209B9E-556B-9240-4989-3D2D51DA2BE2}"/>
              </a:ext>
            </a:extLst>
          </p:cNvPr>
          <p:cNvSpPr txBox="1"/>
          <p:nvPr/>
        </p:nvSpPr>
        <p:spPr>
          <a:xfrm>
            <a:off x="9339072" y="3879133"/>
            <a:ext cx="2609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Château d'</a:t>
            </a:r>
            <a:r>
              <a:rPr lang="fr-FR" sz="2400" b="1" dirty="0" err="1">
                <a:solidFill>
                  <a:schemeClr val="bg1"/>
                </a:solidFill>
              </a:rPr>
              <a:t>Albarracín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1DABC44-5D60-92D2-24AC-34F026900029}"/>
              </a:ext>
            </a:extLst>
          </p:cNvPr>
          <p:cNvSpPr txBox="1"/>
          <p:nvPr/>
        </p:nvSpPr>
        <p:spPr>
          <a:xfrm>
            <a:off x="8912352" y="1060704"/>
            <a:ext cx="3035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Albarracin - Aragon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  <p:sndAc>
          <p:stSnd loop="1">
            <p:snd r:embed="rId2" name="Luis Mariano - Andalousie - Paroles - Lyrics.wav"/>
          </p:stSnd>
        </p:sndAc>
      </p:transition>
    </mc:Choice>
    <mc:Fallback>
      <p:transition spd="slow" advClick="0" advTm="8000">
        <p:fade/>
        <p:sndAc>
          <p:stSnd loop="1">
            <p:snd r:embed="rId2" name="Luis Mariano - Andalousie - Paroles - Lyric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plein air, arbre, Ressources d’eau&#10;&#10;Le contenu généré par l’IA peut être incorrect.">
            <a:extLst>
              <a:ext uri="{FF2B5EF4-FFF2-40B4-BE49-F238E27FC236}">
                <a16:creationId xmlns:a16="http://schemas.microsoft.com/office/drawing/2014/main" id="{0DA4BEC5-3A89-601E-7A14-247181385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688" y="917448"/>
            <a:ext cx="7056000" cy="52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6F35C7E-361D-881F-A5C2-50AFCC94BC49}"/>
              </a:ext>
            </a:extLst>
          </p:cNvPr>
          <p:cNvSpPr txBox="1"/>
          <p:nvPr/>
        </p:nvSpPr>
        <p:spPr>
          <a:xfrm>
            <a:off x="8119872" y="2017046"/>
            <a:ext cx="39136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Albarracín</a:t>
            </a:r>
            <a:r>
              <a:rPr lang="fr-FR" sz="2800" b="1" dirty="0">
                <a:solidFill>
                  <a:srgbClr val="FFFF00"/>
                </a:solidFill>
              </a:rPr>
              <a:t> est une municipalité du comarque de la Sierra de </a:t>
            </a:r>
            <a:r>
              <a:rPr lang="fr-FR" sz="2800" b="1" dirty="0" err="1">
                <a:solidFill>
                  <a:srgbClr val="FFFF00"/>
                </a:solidFill>
              </a:rPr>
              <a:t>Albarracín</a:t>
            </a:r>
            <a:r>
              <a:rPr lang="fr-FR" sz="2800" b="1" dirty="0">
                <a:solidFill>
                  <a:srgbClr val="FFFF00"/>
                </a:solidFill>
              </a:rPr>
              <a:t>, dans la province de Teruel, communauté autonome d'Aragon en Espagne. 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Ruines, arbre&#10;&#10;Le contenu généré par l’IA peut être incorrect.">
            <a:extLst>
              <a:ext uri="{FF2B5EF4-FFF2-40B4-BE49-F238E27FC236}">
                <a16:creationId xmlns:a16="http://schemas.microsoft.com/office/drawing/2014/main" id="{2172D6FE-1F14-9367-D305-0F6E6560BB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6578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CCCB17C-449C-2CCE-B3EB-AA9783112F8F}"/>
              </a:ext>
            </a:extLst>
          </p:cNvPr>
          <p:cNvSpPr txBox="1"/>
          <p:nvPr/>
        </p:nvSpPr>
        <p:spPr>
          <a:xfrm>
            <a:off x="292608" y="3328416"/>
            <a:ext cx="3093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Alcázar d'Albarracín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église&#10;&#10;Le contenu généré par l’IA peut être incorrect.">
            <a:extLst>
              <a:ext uri="{FF2B5EF4-FFF2-40B4-BE49-F238E27FC236}">
                <a16:creationId xmlns:a16="http://schemas.microsoft.com/office/drawing/2014/main" id="{51E2C45F-823A-4E57-38C4-CC6EF74E93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248" y="189000"/>
            <a:ext cx="4649328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8770AB-9F2D-7D6F-3CBA-1F0F36287C0B}"/>
              </a:ext>
            </a:extLst>
          </p:cNvPr>
          <p:cNvSpPr txBox="1"/>
          <p:nvPr/>
        </p:nvSpPr>
        <p:spPr>
          <a:xfrm>
            <a:off x="8538576" y="2365248"/>
            <a:ext cx="3218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fond la Cathédrale d'</a:t>
            </a:r>
            <a:r>
              <a:rPr lang="fr-FR" sz="2400" b="1" dirty="0" err="1">
                <a:solidFill>
                  <a:schemeClr val="bg1"/>
                </a:solidFill>
              </a:rPr>
              <a:t>Albarracín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ciel, nuage&#10;&#10;Le contenu généré par l’IA peut être incorrect.">
            <a:extLst>
              <a:ext uri="{FF2B5EF4-FFF2-40B4-BE49-F238E27FC236}">
                <a16:creationId xmlns:a16="http://schemas.microsoft.com/office/drawing/2014/main" id="{9EBC13C1-7B8D-D22C-B8E4-DB16BF4117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4432" y="369000"/>
            <a:ext cx="8851545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2E21E7-D32C-0FEB-4C7E-51579AC65245}"/>
              </a:ext>
            </a:extLst>
          </p:cNvPr>
          <p:cNvSpPr txBox="1"/>
          <p:nvPr/>
        </p:nvSpPr>
        <p:spPr>
          <a:xfrm>
            <a:off x="365760" y="1900077"/>
            <a:ext cx="24871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Albarracín, dans un méandre du fleuve Guadalaviar, vu depuis la Torre del Andador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ontagne&#10;&#10;Le contenu généré par l’IA peut être incorrect.">
            <a:extLst>
              <a:ext uri="{FF2B5EF4-FFF2-40B4-BE49-F238E27FC236}">
                <a16:creationId xmlns:a16="http://schemas.microsoft.com/office/drawing/2014/main" id="{D5BC688A-06B8-2A48-281C-E654B40860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00" y="747971"/>
            <a:ext cx="10764000" cy="521381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C6C0FE-4D07-076D-C0C2-C7B60460B130}"/>
              </a:ext>
            </a:extLst>
          </p:cNvPr>
          <p:cNvSpPr txBox="1"/>
          <p:nvPr/>
        </p:nvSpPr>
        <p:spPr>
          <a:xfrm>
            <a:off x="714000" y="5961784"/>
            <a:ext cx="12221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Panorama de la cathédrale et des murs de la cittadine médiévale d'Albarracín, Espagne.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fenêtre&#10;&#10;Le contenu généré par l’IA peut être incorrect.">
            <a:extLst>
              <a:ext uri="{FF2B5EF4-FFF2-40B4-BE49-F238E27FC236}">
                <a16:creationId xmlns:a16="http://schemas.microsoft.com/office/drawing/2014/main" id="{347CFBF0-921E-F3B1-D585-267AFFB387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540" y="189000"/>
            <a:ext cx="930907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D47E7C-0ED0-5793-F9C6-803C2CDBB57C}"/>
              </a:ext>
            </a:extLst>
          </p:cNvPr>
          <p:cNvSpPr txBox="1"/>
          <p:nvPr/>
        </p:nvSpPr>
        <p:spPr>
          <a:xfrm>
            <a:off x="658368" y="3182112"/>
            <a:ext cx="2170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à Albarracín.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tagne&#10;&#10;Le contenu généré par l’IA peut être incorrect.">
            <a:extLst>
              <a:ext uri="{FF2B5EF4-FFF2-40B4-BE49-F238E27FC236}">
                <a16:creationId xmlns:a16="http://schemas.microsoft.com/office/drawing/2014/main" id="{5930D137-2B00-7028-E394-B267DE0F2D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746" y="549000"/>
            <a:ext cx="10960508" cy="576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FEFDD7-50FC-328D-7C94-C37548BF2A01}"/>
              </a:ext>
            </a:extLst>
          </p:cNvPr>
          <p:cNvSpPr txBox="1"/>
          <p:nvPr/>
        </p:nvSpPr>
        <p:spPr>
          <a:xfrm>
            <a:off x="4779264" y="6327647"/>
            <a:ext cx="10113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Remparts de la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ol&#10;&#10;Le contenu généré par l’IA peut être incorrect.">
            <a:extLst>
              <a:ext uri="{FF2B5EF4-FFF2-40B4-BE49-F238E27FC236}">
                <a16:creationId xmlns:a16="http://schemas.microsoft.com/office/drawing/2014/main" id="{905796D1-6F20-140C-C7D5-FF7240F404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000" y="369000"/>
            <a:ext cx="4080000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121F05-B640-3B1C-A772-5BB7EAFBEEC2}"/>
              </a:ext>
            </a:extLst>
          </p:cNvPr>
          <p:cNvSpPr txBox="1"/>
          <p:nvPr/>
        </p:nvSpPr>
        <p:spPr>
          <a:xfrm>
            <a:off x="8485632" y="3328416"/>
            <a:ext cx="3596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Ruelle typique du village.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nuage&#10;&#10;Le contenu généré par l’IA peut être incorrect.">
            <a:extLst>
              <a:ext uri="{FF2B5EF4-FFF2-40B4-BE49-F238E27FC236}">
                <a16:creationId xmlns:a16="http://schemas.microsoft.com/office/drawing/2014/main" id="{6830906E-6016-5500-CCD4-314C3F3933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6184" y="189000"/>
            <a:ext cx="519963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107EAF-5BD5-4A63-6A8B-7BCD0EBCF6AD}"/>
              </a:ext>
            </a:extLst>
          </p:cNvPr>
          <p:cNvSpPr txBox="1"/>
          <p:nvPr/>
        </p:nvSpPr>
        <p:spPr>
          <a:xfrm>
            <a:off x="1463040" y="3429000"/>
            <a:ext cx="3377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montagne&#10;&#10;Le contenu généré par l’IA peut être incorrect.">
            <a:extLst>
              <a:ext uri="{FF2B5EF4-FFF2-40B4-BE49-F238E27FC236}">
                <a16:creationId xmlns:a16="http://schemas.microsoft.com/office/drawing/2014/main" id="{53EE2CB3-A907-14EA-401E-D2B8A3917D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54" y="279000"/>
            <a:ext cx="945371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626D61-B07C-F841-B032-0A043F78B4AD}"/>
              </a:ext>
            </a:extLst>
          </p:cNvPr>
          <p:cNvSpPr txBox="1"/>
          <p:nvPr/>
        </p:nvSpPr>
        <p:spPr>
          <a:xfrm>
            <a:off x="10058400" y="3011424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Couvent des Carmes Déchaux.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00D749BF-CB65-12CC-A605-31D33B1DA2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015" y="369000"/>
            <a:ext cx="9183621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DC1141-7FCC-7B77-53AA-AE5842A58BC9}"/>
              </a:ext>
            </a:extLst>
          </p:cNvPr>
          <p:cNvSpPr txBox="1"/>
          <p:nvPr/>
        </p:nvSpPr>
        <p:spPr>
          <a:xfrm>
            <a:off x="655820" y="2316480"/>
            <a:ext cx="2365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Forêt de </a:t>
            </a:r>
            <a:r>
              <a:rPr lang="fr-FR" sz="2400" b="1" dirty="0" err="1">
                <a:solidFill>
                  <a:srgbClr val="FFFF00"/>
                </a:solidFill>
              </a:rPr>
              <a:t>Pinares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Rodeno</a:t>
            </a:r>
            <a:r>
              <a:rPr lang="fr-FR" sz="2400" b="1" dirty="0">
                <a:solidFill>
                  <a:srgbClr val="FFFF00"/>
                </a:solidFill>
              </a:rPr>
              <a:t> près d'</a:t>
            </a:r>
            <a:r>
              <a:rPr lang="fr-FR" sz="2400" b="1" dirty="0" err="1">
                <a:solidFill>
                  <a:srgbClr val="FFFF00"/>
                </a:solidFill>
              </a:rPr>
              <a:t>Albarracín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nuage&#10;&#10;Le contenu généré par l’IA peut être incorrect.">
            <a:extLst>
              <a:ext uri="{FF2B5EF4-FFF2-40B4-BE49-F238E27FC236}">
                <a16:creationId xmlns:a16="http://schemas.microsoft.com/office/drawing/2014/main" id="{2A2C4A94-8E6F-47CA-009A-D76E370A26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536" y="899064"/>
            <a:ext cx="4752000" cy="356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2">
                <a:lumMod val="25000"/>
                <a:lumOff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F55C109-B97F-F555-2075-39C88E473B16}"/>
              </a:ext>
            </a:extLst>
          </p:cNvPr>
          <p:cNvSpPr txBox="1"/>
          <p:nvPr/>
        </p:nvSpPr>
        <p:spPr>
          <a:xfrm>
            <a:off x="5799050" y="1216056"/>
            <a:ext cx="41853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plus beaux lieux à voir en Aragon</a:t>
            </a:r>
          </a:p>
        </p:txBody>
      </p:sp>
      <p:pic>
        <p:nvPicPr>
          <p:cNvPr id="7" name="Image 6" descr="Une image contenant plein air, montagne, paysage, arbre&#10;&#10;Le contenu généré par l’IA peut être incorrect.">
            <a:extLst>
              <a:ext uri="{FF2B5EF4-FFF2-40B4-BE49-F238E27FC236}">
                <a16:creationId xmlns:a16="http://schemas.microsoft.com/office/drawing/2014/main" id="{32A6C694-5169-A253-C436-8F91CFE1C6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4194" y="2681064"/>
            <a:ext cx="4937140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nature&#10;&#10;Le contenu généré par l’IA peut être incorrect.">
            <a:extLst>
              <a:ext uri="{FF2B5EF4-FFF2-40B4-BE49-F238E27FC236}">
                <a16:creationId xmlns:a16="http://schemas.microsoft.com/office/drawing/2014/main" id="{DDC3B967-6089-D37B-F9C0-B05FB3E388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824" y="1523403"/>
            <a:ext cx="4356000" cy="3267001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54937783-525D-80CD-8F52-A7B3E8BCD2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0176" y="1162113"/>
            <a:ext cx="3024000" cy="4533774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scarpement&#10;&#10;Le contenu généré par l’IA peut être incorrect.">
            <a:extLst>
              <a:ext uri="{FF2B5EF4-FFF2-40B4-BE49-F238E27FC236}">
                <a16:creationId xmlns:a16="http://schemas.microsoft.com/office/drawing/2014/main" id="{0CB0CD0E-B8C9-400D-818E-8FC50BF04A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396" y="580677"/>
            <a:ext cx="4824000" cy="3184577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ontagne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278D5EAF-4AF2-5CDE-A7D5-069B5D7E1D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9892" y="3127629"/>
            <a:ext cx="4695712" cy="3132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aysage, ciel, montagne&#10;&#10;Le contenu généré par l’IA peut être incorrect.">
            <a:extLst>
              <a:ext uri="{FF2B5EF4-FFF2-40B4-BE49-F238E27FC236}">
                <a16:creationId xmlns:a16="http://schemas.microsoft.com/office/drawing/2014/main" id="{F0D4C8BE-F8FF-9CCE-B27C-C60123069A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402" y="560839"/>
            <a:ext cx="4788000" cy="319353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montagne, paysage, arbre&#10;&#10;Le contenu généré par l’IA peut être incorrect.">
            <a:extLst>
              <a:ext uri="{FF2B5EF4-FFF2-40B4-BE49-F238E27FC236}">
                <a16:creationId xmlns:a16="http://schemas.microsoft.com/office/drawing/2014/main" id="{E0B9DA09-1D2B-CAD5-B98D-9A1BE890BC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598" y="3121230"/>
            <a:ext cx="4860000" cy="3189375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Zone résidentielle&#10;&#10;Le contenu généré par l’IA peut être incorrect.">
            <a:extLst>
              <a:ext uri="{FF2B5EF4-FFF2-40B4-BE49-F238E27FC236}">
                <a16:creationId xmlns:a16="http://schemas.microsoft.com/office/drawing/2014/main" id="{D5121CB6-FA73-88CC-2270-0876CA93F9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460" y="3258312"/>
            <a:ext cx="4644000" cy="303853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paysage, montagne&#10;&#10;Le contenu généré par l’IA peut être incorrect.">
            <a:extLst>
              <a:ext uri="{FF2B5EF4-FFF2-40B4-BE49-F238E27FC236}">
                <a16:creationId xmlns:a16="http://schemas.microsoft.com/office/drawing/2014/main" id="{D098D5B7-7D3E-FFD9-81EC-85D746BC57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6179" y="625608"/>
            <a:ext cx="5925361" cy="3096000"/>
          </a:xfrm>
          <a:prstGeom prst="rect">
            <a:avLst/>
          </a:prstGeom>
          <a:ln w="2286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eau, ciel&#10;&#10;Le contenu généré par l’IA peut être incorrect.">
            <a:extLst>
              <a:ext uri="{FF2B5EF4-FFF2-40B4-BE49-F238E27FC236}">
                <a16:creationId xmlns:a16="http://schemas.microsoft.com/office/drawing/2014/main" id="{57905F76-D6C3-C46D-C2F9-3738381E85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839" y="633985"/>
            <a:ext cx="4572000" cy="30479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ville, ciel&#10;&#10;Le contenu généré par l’IA peut être incorrect.">
            <a:extLst>
              <a:ext uri="{FF2B5EF4-FFF2-40B4-BE49-F238E27FC236}">
                <a16:creationId xmlns:a16="http://schemas.microsoft.com/office/drawing/2014/main" id="{883079BA-10AB-F3C3-A784-C440B6F93B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8161" y="3185160"/>
            <a:ext cx="5256000" cy="3089360"/>
          </a:xfrm>
          <a:prstGeom prst="rect">
            <a:avLst/>
          </a:prstGeom>
          <a:ln w="2286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ade, bâtiment&#10;&#10;Le contenu généré par l’IA peut être incorrect.">
            <a:extLst>
              <a:ext uri="{FF2B5EF4-FFF2-40B4-BE49-F238E27FC236}">
                <a16:creationId xmlns:a16="http://schemas.microsoft.com/office/drawing/2014/main" id="{E1FB84DC-271E-7F3A-704A-DA4AC447D6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356" y="3210696"/>
            <a:ext cx="4788000" cy="31919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repère&#10;&#10;Le contenu généré par l’IA peut être incorrect.">
            <a:extLst>
              <a:ext uri="{FF2B5EF4-FFF2-40B4-BE49-F238E27FC236}">
                <a16:creationId xmlns:a16="http://schemas.microsoft.com/office/drawing/2014/main" id="{09318C29-2D5B-C448-4F4D-CF5A087AEB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0644" y="534960"/>
            <a:ext cx="3708000" cy="5042880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3C4D2E94-722B-6503-DC87-2D0663E56F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66" y="560833"/>
            <a:ext cx="4140000" cy="52945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17AA3486-FEDA-DFBF-1C0B-2B15AF77A5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0434" y="3304033"/>
            <a:ext cx="4500000" cy="2999999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6B1DAB52-4FC8-3A45-F68F-7BE06D03ED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122" y="573024"/>
            <a:ext cx="4464000" cy="297599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fenêtre&#10;&#10;Le contenu généré par l’IA peut être incorrect.">
            <a:extLst>
              <a:ext uri="{FF2B5EF4-FFF2-40B4-BE49-F238E27FC236}">
                <a16:creationId xmlns:a16="http://schemas.microsoft.com/office/drawing/2014/main" id="{8215AAED-3ACC-C3DA-7D17-4C6F9EA3D0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3834" y="2206763"/>
            <a:ext cx="4137044" cy="4104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église&#10;&#10;Le contenu généré par l’IA peut être incorrect.">
            <a:extLst>
              <a:ext uri="{FF2B5EF4-FFF2-40B4-BE49-F238E27FC236}">
                <a16:creationId xmlns:a16="http://schemas.microsoft.com/office/drawing/2014/main" id="{2B53CC5F-627F-F56B-DE22-B5F252CCBF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442" y="597294"/>
            <a:ext cx="3852000" cy="566341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bâtiment, arbre&#10;&#10;Le contenu généré par l’IA peut être incorrect.">
            <a:extLst>
              <a:ext uri="{FF2B5EF4-FFF2-40B4-BE49-F238E27FC236}">
                <a16:creationId xmlns:a16="http://schemas.microsoft.com/office/drawing/2014/main" id="{4028C332-4038-7F46-3BCB-802F213DE4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558" y="597294"/>
            <a:ext cx="5328000" cy="56595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7EC8FA13-7477-2908-0F07-EC05FD8669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930" y="1307664"/>
            <a:ext cx="3594403" cy="51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enêtr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795D3722-F713-A628-8C8B-9F3828033A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667" y="451104"/>
            <a:ext cx="4100924" cy="5076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2021C694-8C6D-BC59-2F2A-2678BEAF9C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76" y="677037"/>
            <a:ext cx="5127504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B3E423AD-6923-9065-CDB5-0B3DDDFBA8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2164" y="3030093"/>
            <a:ext cx="4803660" cy="3204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fenêtre&#10;&#10;Le contenu généré par l’IA peut être incorrect.">
            <a:extLst>
              <a:ext uri="{FF2B5EF4-FFF2-40B4-BE49-F238E27FC236}">
                <a16:creationId xmlns:a16="http://schemas.microsoft.com/office/drawing/2014/main" id="{4E50BE58-B7CD-27FF-7B0B-C22C66817E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580" y="1214904"/>
            <a:ext cx="3361645" cy="504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aysage, montagne, arbre&#10;&#10;Le contenu généré par l’IA peut être incorrect.">
            <a:extLst>
              <a:ext uri="{FF2B5EF4-FFF2-40B4-BE49-F238E27FC236}">
                <a16:creationId xmlns:a16="http://schemas.microsoft.com/office/drawing/2014/main" id="{F8915CB5-49E5-6B48-820B-DDA32891FD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5777" y="519960"/>
            <a:ext cx="3361627" cy="504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Le contenu généré par l’IA peut être incorrect.">
            <a:extLst>
              <a:ext uri="{FF2B5EF4-FFF2-40B4-BE49-F238E27FC236}">
                <a16:creationId xmlns:a16="http://schemas.microsoft.com/office/drawing/2014/main" id="{9FF9D4DF-C37C-C304-A829-614AA770D5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44" y="556488"/>
            <a:ext cx="5019556" cy="33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D8883464-DBDD-EBF3-45F4-BBD7121F61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3396" y="3075432"/>
            <a:ext cx="4803660" cy="32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5F1AFD-5020-2DC7-1CEE-969F2166A9E1}"/>
              </a:ext>
            </a:extLst>
          </p:cNvPr>
          <p:cNvSpPr txBox="1"/>
          <p:nvPr/>
        </p:nvSpPr>
        <p:spPr>
          <a:xfrm>
            <a:off x="6096000" y="879193"/>
            <a:ext cx="6571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</a:t>
            </a:r>
            <a:r>
              <a:rPr lang="fr-FR" sz="2800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A02AF50-2746-B3BA-5284-14D3D601D130}"/>
              </a:ext>
            </a:extLst>
          </p:cNvPr>
          <p:cNvSpPr txBox="1"/>
          <p:nvPr/>
        </p:nvSpPr>
        <p:spPr>
          <a:xfrm>
            <a:off x="6876789" y="1503123"/>
            <a:ext cx="5611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 Vous A Présenté Albarracin -Aragon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B0582EB-094D-890E-872E-697F9B1F9AD3}"/>
              </a:ext>
            </a:extLst>
          </p:cNvPr>
          <p:cNvSpPr txBox="1"/>
          <p:nvPr/>
        </p:nvSpPr>
        <p:spPr>
          <a:xfrm>
            <a:off x="501041" y="4496844"/>
            <a:ext cx="55949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 images et le son du net 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ageCurlDoubl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126</Words>
  <Application>Microsoft Office PowerPoint</Application>
  <PresentationFormat>Grand écran</PresentationFormat>
  <Paragraphs>19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2025-03-02T12:03:05Z</dcterms:modified>
</cp:coreProperties>
</file>