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5" r:id="rId2"/>
    <p:sldId id="284" r:id="rId3"/>
    <p:sldId id="256" r:id="rId4"/>
    <p:sldId id="264" r:id="rId5"/>
    <p:sldId id="263" r:id="rId6"/>
    <p:sldId id="262" r:id="rId7"/>
    <p:sldId id="261" r:id="rId8"/>
    <p:sldId id="266" r:id="rId9"/>
    <p:sldId id="260" r:id="rId10"/>
    <p:sldId id="259" r:id="rId11"/>
    <p:sldId id="267" r:id="rId12"/>
    <p:sldId id="258" r:id="rId13"/>
    <p:sldId id="25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3664061E-B4DA-44A6-92CA-D6EF02238057}">
          <p14:sldIdLst>
            <p14:sldId id="265"/>
            <p14:sldId id="284"/>
            <p14:sldId id="256"/>
            <p14:sldId id="264"/>
            <p14:sldId id="263"/>
            <p14:sldId id="262"/>
            <p14:sldId id="261"/>
            <p14:sldId id="266"/>
            <p14:sldId id="260"/>
            <p14:sldId id="259"/>
            <p14:sldId id="267"/>
            <p14:sldId id="258"/>
            <p14:sldId id="25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68" autoAdjust="0"/>
    <p:restoredTop sz="94660"/>
  </p:normalViewPr>
  <p:slideViewPr>
    <p:cSldViewPr snapToGrid="0">
      <p:cViewPr varScale="1">
        <p:scale>
          <a:sx n="59" d="100"/>
          <a:sy n="59" d="100"/>
        </p:scale>
        <p:origin x="326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C61DD-3005-4369-8C93-522B8A7E83B1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E9DA3-A987-4AD3-88EE-745DD4BC15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821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5E9DA3-A987-4AD3-88EE-745DD4BC1516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3962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5E9DA3-A987-4AD3-88EE-745DD4BC1516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758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3BC50-C227-4489-B436-4D84D288EA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2AC7F5-3B32-FB61-EBE4-1095254489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27D59B-0801-FBBC-1B80-B4BC0950A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09D1AC-B7AC-83B3-3F89-B699F1746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ED058E-3017-594F-191D-781164ADE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52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7F9BDB-7A07-6D02-2328-FA3685F50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62909B-E5E2-992D-E782-6375580686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09BFC5-BE05-6E2F-E945-A2616E9AC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4D63D-AA44-AF2E-B01E-433F851C6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13F63F-5336-FCBC-A8FA-CCB3F3AEE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54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E5273-9D2B-DE15-50B0-9D631CCDC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0E6083-E0FC-5ABD-FD27-320EFFE33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3AA48C-ABEF-4AC8-C383-A06375A0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B6DD2C-56E5-77E9-774A-1A3B11B25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EB8824-0091-DEED-6A17-254AAD31C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6A0704-0136-6F52-5D46-13F39073B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062125-7357-0535-A813-40ADB4BD7C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DEC138-E5A8-F42D-6E13-A8212962CA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87C3B9-3636-F33E-1332-871A0A123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99C8C9-D6B4-E437-B09F-4C331DC27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F66D73-0173-1BA6-DF6C-275DA1FE5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29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A39CB-A816-A52D-B9AE-F525C0E2D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1B796A-ECAE-AF1D-6493-C167604C8A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83403D-4681-0278-F064-AC5E42601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F5FB73F-8185-DEA1-1172-7FF440C24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0964F05-A98C-4B95-DF47-B44AB63EA0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2C79E9E-D629-00DE-FCD8-66EE859F5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7EA9E7B-CD2B-5396-886C-D84DBA933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D9C3A93-2872-CD59-DC84-662BFD1CF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45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F0F2F-FE4D-B52F-E844-1B74FC0E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47C772E-73E0-EAEA-64CD-7DFACFD99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0859C00-E25E-488B-ED52-170A73EDD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C0F4D5-D762-6988-E882-6EA2A5934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27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14DA5F1-A6C1-C41D-C810-455E22D97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141C0B7-EA41-8304-C736-4247FA070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6044BB-A41A-6741-C9C0-32C7FDB96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01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40EB5-B124-BFF0-EA13-8FFDC358B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AB3730-EDF5-410A-A8A3-3F1BCF80A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89D3B9-07A4-49AD-4941-5F5D7E7DAF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B560DA-E070-35C7-44D1-6E4533453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011CD3-F2C1-70C0-05C2-41862469F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0F3F95-50F7-5F2B-A9D3-451CD723E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24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44D88-4A3F-EA3A-EEC5-5211A2148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E95717A-9E30-7121-2197-66F77CFB36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19A6DD0-BEFA-0CD1-2551-CE53D0E318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0B563B-8A16-AB93-69FE-FCFF26DAB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FFC032-D6EB-244C-EAA2-57C1BC55C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41E612-4553-43C8-8332-2EF06C940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49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DD8C9-8D34-817F-0F08-C0FA80E84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E78D990-37A8-D785-C2D1-83CD8F06F7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811350-33CE-E44F-A68C-BF92F4C2A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6EE643-8EC2-E73B-5991-44AC32AAB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87EC52-62B6-F81C-FAB2-71B253A15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7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BBC8756-CF2F-B44B-07FB-D71F4E1D26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171E2F-55B2-C0FD-B6F6-759D994B7F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F15CB6-6C5A-B3EC-C60C-859A6A451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C3BC0D-EC6F-A3D7-6486-9EF5F8523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0A3491-8BC7-639A-5646-845CD14EB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54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82423E5-DCC8-A714-030D-6DABAF622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DD0618-8333-E533-5CD1-E4F3CF10A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87A6EC-56D9-977E-4537-ADA38C9D2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609331-81FB-463C-9028-84FA9C4235BA}" type="datetimeFigureOut">
              <a:rPr lang="fr-FR" smtClean="0"/>
              <a:t>14/02/2025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9552BA-3D0F-A3B3-3ED8-30988B3289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F552CF-D60B-ED90-5A3C-676C955F0E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1C28F8-2C84-4830-A728-E38096BBAE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434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64F055-F9EA-4844-5120-66083E4E1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9448D98A-71E2-B74A-3AA3-7C9E74666A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278" y="1224657"/>
            <a:ext cx="11381443" cy="4140000"/>
          </a:xfrm>
          <a:prstGeom prst="rect">
            <a:avLst/>
          </a:prstGeom>
          <a:ln w="228600" cap="sq" cmpd="thickThin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52FC5-154B-0D45-42BF-A954A4BB93D8}"/>
              </a:ext>
            </a:extLst>
          </p:cNvPr>
          <p:cNvSpPr txBox="1"/>
          <p:nvPr/>
        </p:nvSpPr>
        <p:spPr>
          <a:xfrm>
            <a:off x="862148" y="5633343"/>
            <a:ext cx="1179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Almería, une ville d'Espagne, capitale de la province d'Almería en Andalousie.</a:t>
            </a:r>
          </a:p>
        </p:txBody>
      </p:sp>
    </p:spTree>
    <p:extLst>
      <p:ext uri="{BB962C8B-B14F-4D97-AF65-F5344CB8AC3E}">
        <p14:creationId xmlns:p14="http://schemas.microsoft.com/office/powerpoint/2010/main" val="81369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  <p:sndAc>
          <p:stSnd loop="1">
            <p:snd r:embed="rId2" name="Luis Mariano - Romance aux palmiers (1956).wav"/>
          </p:stSnd>
        </p:sndAc>
      </p:transition>
    </mc:Choice>
    <mc:Fallback>
      <p:transition spd="slow" advClick="0" advTm="9000">
        <p:wipe/>
        <p:sndAc>
          <p:stSnd loop="1">
            <p:snd r:embed="rId2" name="Luis Mariano - Romance aux palmiers (1956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43619-D8AA-58D2-3D73-294BCE56A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60822F-1439-D4D6-7A52-CE18DEE7EBF5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Almería, </a:t>
            </a:r>
            <a:r>
              <a:rPr lang="fr-FR" sz="5400" b="1" dirty="0" err="1">
                <a:solidFill>
                  <a:srgbClr val="FFFF00"/>
                </a:solidFill>
              </a:rPr>
              <a:t>Almérie</a:t>
            </a:r>
            <a:r>
              <a:rPr lang="fr-FR" sz="5400" b="1" dirty="0">
                <a:solidFill>
                  <a:srgbClr val="FFFF00"/>
                </a:solidFill>
              </a:rPr>
              <a:t> en français, est une ville d'Espagne, capitale de la province d'Almería en Andalousie. Port sur la mer Méditerranée, elle compte 200 753 habitants. L'île d'</a:t>
            </a:r>
            <a:r>
              <a:rPr lang="fr-FR" sz="5400" b="1" dirty="0" err="1">
                <a:solidFill>
                  <a:srgbClr val="FFFF00"/>
                </a:solidFill>
              </a:rPr>
              <a:t>Alborán</a:t>
            </a:r>
            <a:r>
              <a:rPr lang="fr-FR" sz="5400" b="1" dirty="0">
                <a:solidFill>
                  <a:srgbClr val="FFFF00"/>
                </a:solidFill>
              </a:rPr>
              <a:t> est administrativement rattachée à son quartier de </a:t>
            </a:r>
            <a:r>
              <a:rPr lang="fr-FR" sz="5400" b="1" dirty="0" err="1">
                <a:solidFill>
                  <a:srgbClr val="FFFF00"/>
                </a:solidFill>
              </a:rPr>
              <a:t>Pescadería</a:t>
            </a:r>
            <a:r>
              <a:rPr lang="fr-FR" sz="5400" b="1" dirty="0">
                <a:solidFill>
                  <a:srgbClr val="FFFF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7349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9B69F5DB-D69F-8231-B9F8-3D6545173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151" y="0"/>
            <a:ext cx="1035169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85106-FB38-949C-4C3D-09430CA8B11F}"/>
              </a:ext>
            </a:extLst>
          </p:cNvPr>
          <p:cNvSpPr txBox="1"/>
          <p:nvPr/>
        </p:nvSpPr>
        <p:spPr>
          <a:xfrm>
            <a:off x="3984172" y="6270171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Parc naturel de Cabo de Gata-Níjar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79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76E55B-6F3C-2D99-45DC-3492E5EDD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ument&#10;&#10;Le contenu généré par l’IA peut être incorrect.">
            <a:extLst>
              <a:ext uri="{FF2B5EF4-FFF2-40B4-BE49-F238E27FC236}">
                <a16:creationId xmlns:a16="http://schemas.microsoft.com/office/drawing/2014/main" id="{E28676C2-A3B1-BF7D-04E2-58B39D105A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624" y="189000"/>
            <a:ext cx="4858488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75908-90D1-8511-4CB4-8E23D1115D75}"/>
              </a:ext>
            </a:extLst>
          </p:cNvPr>
          <p:cNvSpPr txBox="1"/>
          <p:nvPr/>
        </p:nvSpPr>
        <p:spPr>
          <a:xfrm>
            <a:off x="1188720" y="2952206"/>
            <a:ext cx="3448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de la Constitution et monument à los Coloraos.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0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12B28F-4AE1-99BC-B211-46EE00547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oiture&#10;&#10;Le contenu généré par l’IA peut être incorrect.">
            <a:extLst>
              <a:ext uri="{FF2B5EF4-FFF2-40B4-BE49-F238E27FC236}">
                <a16:creationId xmlns:a16="http://schemas.microsoft.com/office/drawing/2014/main" id="{DD20F8D6-46C4-8116-6CB1-A4415302C2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84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8C5AF7-BAE4-7E76-9A42-3BEBECAE8C3C}"/>
              </a:ext>
            </a:extLst>
          </p:cNvPr>
          <p:cNvSpPr txBox="1"/>
          <p:nvPr/>
        </p:nvSpPr>
        <p:spPr>
          <a:xfrm>
            <a:off x="8984846" y="3783928"/>
            <a:ext cx="3207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Porte de Purchena.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3618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F831B1-CD55-ACE4-1DD4-C878B64A2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alais, nuit&#10;&#10;Le contenu généré par l’IA peut être incorrect.">
            <a:extLst>
              <a:ext uri="{FF2B5EF4-FFF2-40B4-BE49-F238E27FC236}">
                <a16:creationId xmlns:a16="http://schemas.microsoft.com/office/drawing/2014/main" id="{EDC16742-B633-3955-3FD9-9CCF96D67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168200"/>
            <a:ext cx="11304000" cy="45216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A3EA21-3EC5-ECF6-C683-46B4D59A1EEF}"/>
              </a:ext>
            </a:extLst>
          </p:cNvPr>
          <p:cNvSpPr txBox="1"/>
          <p:nvPr/>
        </p:nvSpPr>
        <p:spPr>
          <a:xfrm>
            <a:off x="4206241" y="6035040"/>
            <a:ext cx="10554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d'Alméria en 2016.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9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8D8091-2DC1-25D4-3942-EBFCC6FB5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arbre&#10;&#10;Le contenu généré par l’IA peut être incorrect.">
            <a:extLst>
              <a:ext uri="{FF2B5EF4-FFF2-40B4-BE49-F238E27FC236}">
                <a16:creationId xmlns:a16="http://schemas.microsoft.com/office/drawing/2014/main" id="{3B205831-07AD-169D-D10A-F62E413602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961" y="369000"/>
            <a:ext cx="9045731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ABFCD-0697-8939-B8AE-B323A92340A8}"/>
              </a:ext>
            </a:extLst>
          </p:cNvPr>
          <p:cNvSpPr txBox="1"/>
          <p:nvPr/>
        </p:nvSpPr>
        <p:spPr>
          <a:xfrm>
            <a:off x="365760" y="3429000"/>
            <a:ext cx="2360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Alcazaba de Almería.jpg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25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02A38-EC43-91D7-C8FF-52A7D6559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lage&#10;&#10;Le contenu généré par l’IA peut être incorrect.">
            <a:extLst>
              <a:ext uri="{FF2B5EF4-FFF2-40B4-BE49-F238E27FC236}">
                <a16:creationId xmlns:a16="http://schemas.microsoft.com/office/drawing/2014/main" id="{6E9B5603-AC21-EFA9-15E0-D66F7BA6F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977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B1E8A-E90F-BD1D-C5E8-7E1A1FCC5A3F}"/>
              </a:ext>
            </a:extLst>
          </p:cNvPr>
          <p:cNvSpPr txBox="1"/>
          <p:nvPr/>
        </p:nvSpPr>
        <p:spPr>
          <a:xfrm>
            <a:off x="8847977" y="3154680"/>
            <a:ext cx="309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Alcazaba de Almería.jpg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39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200C75-F520-66B5-7827-3A816C8D2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113EEE59-7188-A6F6-9F61-8C717566AF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0081" y="0"/>
            <a:ext cx="999183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839BD1-1351-D4E8-6EA0-EBB0BA70E0FF}"/>
              </a:ext>
            </a:extLst>
          </p:cNvPr>
          <p:cNvSpPr txBox="1"/>
          <p:nvPr/>
        </p:nvSpPr>
        <p:spPr>
          <a:xfrm>
            <a:off x="4036423" y="5814030"/>
            <a:ext cx="9276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Rempart avec sa tour défensive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907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6734F1-5026-66AF-C22C-0517F7642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B2503EDA-38EC-21CF-9667-C332688D3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25308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62A9EC-77A2-A113-E71C-4CF8855D757A}"/>
              </a:ext>
            </a:extLst>
          </p:cNvPr>
          <p:cNvSpPr txBox="1"/>
          <p:nvPr/>
        </p:nvSpPr>
        <p:spPr>
          <a:xfrm>
            <a:off x="4140925" y="6114475"/>
            <a:ext cx="7393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Rempart avec sa tour défensive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96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651749-523D-643B-0262-6E504FC4F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Ruines&#10;&#10;Le contenu généré par l’IA peut être incorrect.">
            <a:extLst>
              <a:ext uri="{FF2B5EF4-FFF2-40B4-BE49-F238E27FC236}">
                <a16:creationId xmlns:a16="http://schemas.microsoft.com/office/drawing/2014/main" id="{502A284F-9ACB-F02B-0C3D-B1D568182F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08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B7DD2F-2DB8-4B86-AD8D-5D1C4E62F435}"/>
              </a:ext>
            </a:extLst>
          </p:cNvPr>
          <p:cNvSpPr txBox="1"/>
          <p:nvPr/>
        </p:nvSpPr>
        <p:spPr>
          <a:xfrm>
            <a:off x="4990012" y="6258167"/>
            <a:ext cx="7785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Cour intérieure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BA8804-1A09-63AC-2D4B-B175AA636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9801E10A-C26C-F67B-E852-565145020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000" y="441000"/>
            <a:ext cx="7968000" cy="59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156E7C-085D-6821-F7CF-E6CF76F71C26}"/>
              </a:ext>
            </a:extLst>
          </p:cNvPr>
          <p:cNvSpPr txBox="1"/>
          <p:nvPr/>
        </p:nvSpPr>
        <p:spPr>
          <a:xfrm>
            <a:off x="5473337" y="6421152"/>
            <a:ext cx="7563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Jardins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1420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A9AD7-6E1C-E02F-D8E5-326D7394A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C8E2B6AC-ED8E-8F45-A915-7531B59FD5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77" y="3429000"/>
            <a:ext cx="5904000" cy="306516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F848FD97-0E2C-2689-951B-CB6020BCD2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2919" y="326054"/>
            <a:ext cx="4896000" cy="325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10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C5899-4747-B098-24B9-E6D48FF8E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ite historique, bâtiment&#10;&#10;Le contenu généré par l’IA peut être incorrect.">
            <a:extLst>
              <a:ext uri="{FF2B5EF4-FFF2-40B4-BE49-F238E27FC236}">
                <a16:creationId xmlns:a16="http://schemas.microsoft.com/office/drawing/2014/main" id="{8FB4CEAF-5AB4-2CA9-3D44-EBF69FBEEA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03" y="568914"/>
            <a:ext cx="4727013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nack, donut, beignet, dessert&#10;&#10;Le contenu généré par l’IA peut être incorrect.">
            <a:extLst>
              <a:ext uri="{FF2B5EF4-FFF2-40B4-BE49-F238E27FC236}">
                <a16:creationId xmlns:a16="http://schemas.microsoft.com/office/drawing/2014/main" id="{8F4B1EF5-58FF-7140-3841-13DC146E38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1897" y="3219994"/>
            <a:ext cx="4824000" cy="3078449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008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781634-C918-BD6A-A408-0257D8AE6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e, arcade, église&#10;&#10;Le contenu généré par l’IA peut être incorrect.">
            <a:extLst>
              <a:ext uri="{FF2B5EF4-FFF2-40B4-BE49-F238E27FC236}">
                <a16:creationId xmlns:a16="http://schemas.microsoft.com/office/drawing/2014/main" id="{D277F577-8243-9ECA-6739-0FF8210A63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15" y="3128554"/>
            <a:ext cx="4536000" cy="31163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C1330-6573-C2F0-1AA3-C02382EA6ED7}"/>
              </a:ext>
            </a:extLst>
          </p:cNvPr>
          <p:cNvSpPr txBox="1"/>
          <p:nvPr/>
        </p:nvSpPr>
        <p:spPr>
          <a:xfrm>
            <a:off x="615315" y="2076995"/>
            <a:ext cx="5146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L’église de San Juan. Restes du Hijab de la Grande mosquée</a:t>
            </a:r>
          </a:p>
        </p:txBody>
      </p:sp>
      <p:pic>
        <p:nvPicPr>
          <p:cNvPr id="6" name="Image 5" descr="Une image contenant plein air, ciel, paysage, neige&#10;&#10;Le contenu généré par l’IA peut être incorrect.">
            <a:extLst>
              <a:ext uri="{FF2B5EF4-FFF2-40B4-BE49-F238E27FC236}">
                <a16:creationId xmlns:a16="http://schemas.microsoft.com/office/drawing/2014/main" id="{AF4C18BA-EC3E-098A-8913-BA00EEB52A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8577" y="469235"/>
            <a:ext cx="6264000" cy="32155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363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B64D15-BC51-ACEC-F0BF-C08062C4A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dessert, produits de boulangerie, Snack&#10;&#10;Le contenu généré par l’IA peut être incorrect.">
            <a:extLst>
              <a:ext uri="{FF2B5EF4-FFF2-40B4-BE49-F238E27FC236}">
                <a16:creationId xmlns:a16="http://schemas.microsoft.com/office/drawing/2014/main" id="{1CFB75AB-6D64-D90C-2D9A-86628265FC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210" y="312828"/>
            <a:ext cx="6624000" cy="32181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Ruines&#10;&#10;Le contenu généré par l’IA peut être incorrect.">
            <a:extLst>
              <a:ext uri="{FF2B5EF4-FFF2-40B4-BE49-F238E27FC236}">
                <a16:creationId xmlns:a16="http://schemas.microsoft.com/office/drawing/2014/main" id="{ED369FD8-DEC9-3F59-FA2C-DF1692392E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61" y="3141617"/>
            <a:ext cx="4392000" cy="329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265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82B1A3-4B56-FB34-8B92-E32E51A90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30212E34-58E5-BC42-50EF-28CB125397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412" y="3056709"/>
            <a:ext cx="4368000" cy="32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iscine, eau&#10;&#10;Le contenu généré par l’IA peut être incorrect.">
            <a:extLst>
              <a:ext uri="{FF2B5EF4-FFF2-40B4-BE49-F238E27FC236}">
                <a16:creationId xmlns:a16="http://schemas.microsoft.com/office/drawing/2014/main" id="{F93D283D-F796-B72A-3F96-83BD9BDAE4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588" y="587828"/>
            <a:ext cx="4752000" cy="356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9821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DEF00B-8AEE-ABE8-5D56-7FC365A29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ysage&#10;&#10;Le contenu généré par l’IA peut être incorrect.">
            <a:extLst>
              <a:ext uri="{FF2B5EF4-FFF2-40B4-BE49-F238E27FC236}">
                <a16:creationId xmlns:a16="http://schemas.microsoft.com/office/drawing/2014/main" id="{BBF63198-C3AC-724A-9CDC-1687EB9D59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048" y="339634"/>
            <a:ext cx="4806000" cy="320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708D2C-CA76-16DB-3214-5C2603260DF8}"/>
              </a:ext>
            </a:extLst>
          </p:cNvPr>
          <p:cNvSpPr txBox="1"/>
          <p:nvPr/>
        </p:nvSpPr>
        <p:spPr>
          <a:xfrm>
            <a:off x="1802674" y="3648836"/>
            <a:ext cx="5473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l'Alcazaba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nature, montagne&#10;&#10;Le contenu généré par l’IA peut être incorrect.">
            <a:extLst>
              <a:ext uri="{FF2B5EF4-FFF2-40B4-BE49-F238E27FC236}">
                <a16:creationId xmlns:a16="http://schemas.microsoft.com/office/drawing/2014/main" id="{717F747A-00FD-9520-D6C8-C52D3FF51E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0952" y="3209164"/>
            <a:ext cx="4968000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1FD05BB-C6E2-DA1E-7442-94B4E4E9E9AB}"/>
              </a:ext>
            </a:extLst>
          </p:cNvPr>
          <p:cNvSpPr txBox="1"/>
          <p:nvPr/>
        </p:nvSpPr>
        <p:spPr>
          <a:xfrm>
            <a:off x="7485017" y="2595211"/>
            <a:ext cx="49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désert de Tabernas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12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76426F-A520-3E8A-ED04-D3EC619B6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nature&#10;&#10;Le contenu généré par l’IA peut être incorrect.">
            <a:extLst>
              <a:ext uri="{FF2B5EF4-FFF2-40B4-BE49-F238E27FC236}">
                <a16:creationId xmlns:a16="http://schemas.microsoft.com/office/drawing/2014/main" id="{88013AE0-954E-E359-E854-FA2E73CEDC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86" y="3298371"/>
            <a:ext cx="4806000" cy="320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9F4B80-BB54-FB7F-087F-7C690D0E1F1A}"/>
              </a:ext>
            </a:extLst>
          </p:cNvPr>
          <p:cNvSpPr txBox="1"/>
          <p:nvPr/>
        </p:nvSpPr>
        <p:spPr>
          <a:xfrm>
            <a:off x="300446" y="2743200"/>
            <a:ext cx="5042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 parc naturel de Cato de Gata-Níjar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paysage&#10;&#10;Le contenu généré par l’IA peut être incorrect.">
            <a:extLst>
              <a:ext uri="{FF2B5EF4-FFF2-40B4-BE49-F238E27FC236}">
                <a16:creationId xmlns:a16="http://schemas.microsoft.com/office/drawing/2014/main" id="{3A885BD6-78A8-9223-F295-87B8A9E8EE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014" y="381000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256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0322ED-DF11-2D36-3BD4-671C7E486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Le contenu généré par l’IA peut être incorrect.">
            <a:extLst>
              <a:ext uri="{FF2B5EF4-FFF2-40B4-BE49-F238E27FC236}">
                <a16:creationId xmlns:a16="http://schemas.microsoft.com/office/drawing/2014/main" id="{123EC4A9-FA3B-C7AB-539A-9BAC581652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67" y="361624"/>
            <a:ext cx="4857571" cy="32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aysage, peinture, Photographie aérienne, maison&#10;&#10;Le contenu généré par l’IA peut être incorrect.">
            <a:extLst>
              <a:ext uri="{FF2B5EF4-FFF2-40B4-BE49-F238E27FC236}">
                <a16:creationId xmlns:a16="http://schemas.microsoft.com/office/drawing/2014/main" id="{95D2308E-6E14-386A-0712-F47CC16C17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064" y="3261989"/>
            <a:ext cx="4484153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135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CB2E4B-9713-2B91-99BC-A03FFBB9D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texte&#10;&#10;Le contenu généré par l’IA peut être incorrect.">
            <a:extLst>
              <a:ext uri="{FF2B5EF4-FFF2-40B4-BE49-F238E27FC236}">
                <a16:creationId xmlns:a16="http://schemas.microsoft.com/office/drawing/2014/main" id="{70245E3F-3AB7-6BBB-7201-68947C3C3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45" y="3219994"/>
            <a:ext cx="5429250" cy="3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métro, tunnel, Ambré&#10;&#10;Le contenu généré par l’IA peut être incorrect.">
            <a:extLst>
              <a:ext uri="{FF2B5EF4-FFF2-40B4-BE49-F238E27FC236}">
                <a16:creationId xmlns:a16="http://schemas.microsoft.com/office/drawing/2014/main" id="{6D332317-974B-4A1A-B05D-7069CCD68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005" y="585650"/>
            <a:ext cx="5429250" cy="3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327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308105-3B75-9A6F-69F3-CD1EE5382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F76932F8-4518-212A-A9F8-3110EDB9F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851263"/>
            <a:ext cx="542925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ciel, plage, sol&#10;&#10;Le contenu généré par l’IA peut être incorrect.">
            <a:extLst>
              <a:ext uri="{FF2B5EF4-FFF2-40B4-BE49-F238E27FC236}">
                <a16:creationId xmlns:a16="http://schemas.microsoft.com/office/drawing/2014/main" id="{4B3374E1-FB31-AC49-E560-1A4FCFF8C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021" y="2945674"/>
            <a:ext cx="542925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6927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8E1EC0-DAD4-2431-2051-AA23FC2B7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paysage&#10;&#10;Le contenu généré par l’IA peut être incorrect.">
            <a:extLst>
              <a:ext uri="{FF2B5EF4-FFF2-40B4-BE49-F238E27FC236}">
                <a16:creationId xmlns:a16="http://schemas.microsoft.com/office/drawing/2014/main" id="{BE5CE494-8217-31EC-10CB-79B7CB2E99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39" y="259000"/>
            <a:ext cx="5184000" cy="2916000"/>
          </a:xfrm>
          <a:prstGeom prst="roundRect">
            <a:avLst>
              <a:gd name="adj" fmla="val 16667"/>
            </a:avLst>
          </a:prstGeom>
          <a:ln w="1397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 4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CA0890D5-0EF5-1967-3C7B-0320EA402B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861" y="3083560"/>
            <a:ext cx="5760000" cy="32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0429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932C29-0316-F4A1-8F59-01424631D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fortification&#10;&#10;Le contenu généré par l’IA peut être incorrect.">
            <a:extLst>
              <a:ext uri="{FF2B5EF4-FFF2-40B4-BE49-F238E27FC236}">
                <a16:creationId xmlns:a16="http://schemas.microsoft.com/office/drawing/2014/main" id="{9AD4E5F3-3027-79AE-605E-1D7D65E1F6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46" y="418012"/>
            <a:ext cx="5544000" cy="31185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01AB9932-84D4-7A09-734D-98D49E61D5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5554" y="3429000"/>
            <a:ext cx="5436000" cy="30577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172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1C3DB6-9589-84C9-6345-B4FF1111F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Le contenu généré par l’IA peut être incorrect.">
            <a:extLst>
              <a:ext uri="{FF2B5EF4-FFF2-40B4-BE49-F238E27FC236}">
                <a16:creationId xmlns:a16="http://schemas.microsoft.com/office/drawing/2014/main" id="{BC36966D-5E8E-BD7F-8A04-35D105088E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6" y="3524195"/>
            <a:ext cx="5184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charrette, roue, sol&#10;&#10;Le contenu généré par l’IA peut être incorrect.">
            <a:extLst>
              <a:ext uri="{FF2B5EF4-FFF2-40B4-BE49-F238E27FC236}">
                <a16:creationId xmlns:a16="http://schemas.microsoft.com/office/drawing/2014/main" id="{AE5B53A0-A16D-EEF3-E354-B81499811A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9508" y="477000"/>
            <a:ext cx="5248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72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AA2F57-97F8-9FA9-AF7C-9AAFB8D9B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Site historique, Histoire antique&#10;&#10;Le contenu généré par l’IA peut être incorrect.">
            <a:extLst>
              <a:ext uri="{FF2B5EF4-FFF2-40B4-BE49-F238E27FC236}">
                <a16:creationId xmlns:a16="http://schemas.microsoft.com/office/drawing/2014/main" id="{0F2DD294-5073-1189-8D7F-7502BC5746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11" y="424440"/>
            <a:ext cx="55040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arbre, maison&#10;&#10;Le contenu généré par l’IA peut être incorrect.">
            <a:extLst>
              <a:ext uri="{FF2B5EF4-FFF2-40B4-BE49-F238E27FC236}">
                <a16:creationId xmlns:a16="http://schemas.microsoft.com/office/drawing/2014/main" id="{53420932-30C0-AE9C-A52A-F2BE213968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989" y="3429000"/>
            <a:ext cx="5364000" cy="30172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3620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4C3AF6-DF0B-883D-FF54-8D9AE1F19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plein air, ciel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751EEAD4-BA2A-B1D5-99C7-A63110C79F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3161211"/>
            <a:ext cx="5544000" cy="31185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6C6F4A55-F60C-4854-F4E8-C215D808E4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00" y="513000"/>
            <a:ext cx="5184000" cy="2916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5326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3AFE53-10BA-6672-75A6-1F34EC5D2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C9179A14-9654-F945-9D1D-AB40B910FD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460067"/>
            <a:ext cx="5120000" cy="288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montagne, rive&#10;&#10;Le contenu généré par l’IA peut être incorrect.">
            <a:extLst>
              <a:ext uri="{FF2B5EF4-FFF2-40B4-BE49-F238E27FC236}">
                <a16:creationId xmlns:a16="http://schemas.microsoft.com/office/drawing/2014/main" id="{349AC068-4069-4371-91C4-681E8370C1E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989" y="3429000"/>
            <a:ext cx="5256000" cy="292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3994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6869E8-96B9-03EE-EA69-B77005DE0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ciel&#10;&#10;Le contenu généré par l’IA peut être incorrect.">
            <a:extLst>
              <a:ext uri="{FF2B5EF4-FFF2-40B4-BE49-F238E27FC236}">
                <a16:creationId xmlns:a16="http://schemas.microsoft.com/office/drawing/2014/main" id="{EEA17D34-B38A-5469-1704-EF8F03E2A5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445" y="3193869"/>
            <a:ext cx="5436000" cy="305966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5A0546AF-D5D8-8507-B4B4-95E8A880C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555" y="679468"/>
            <a:ext cx="5400000" cy="29454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95343C-7884-E38B-FEAA-3B6941DFA563}"/>
              </a:ext>
            </a:extLst>
          </p:cNvPr>
          <p:cNvSpPr txBox="1"/>
          <p:nvPr/>
        </p:nvSpPr>
        <p:spPr>
          <a:xfrm>
            <a:off x="731521" y="1166328"/>
            <a:ext cx="58578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 »Alméria -Espagne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1209694-BE9B-2662-5E32-DBB1C51F0045}"/>
              </a:ext>
            </a:extLst>
          </p:cNvPr>
          <p:cNvSpPr txBox="1"/>
          <p:nvPr/>
        </p:nvSpPr>
        <p:spPr>
          <a:xfrm>
            <a:off x="6413863" y="4663440"/>
            <a:ext cx="5669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1441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151</Words>
  <Application>Microsoft Office PowerPoint</Application>
  <PresentationFormat>Grand écran</PresentationFormat>
  <Paragraphs>21</Paragraphs>
  <Slides>29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2025-02-14T08:25:52Z</dcterms:created>
  <dcterms:modified xsi:type="dcterms:W3CDTF">2025-02-14T10:33:45Z</dcterms:modified>
</cp:coreProperties>
</file>