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0" r:id="rId1"/>
    <p:sldMasterId id="2147484704" r:id="rId2"/>
  </p:sldMasterIdLst>
  <p:notesMasterIdLst>
    <p:notesMasterId r:id="rId79"/>
  </p:notesMasterIdLst>
  <p:sldIdLst>
    <p:sldId id="553" r:id="rId3"/>
    <p:sldId id="626" r:id="rId4"/>
    <p:sldId id="555" r:id="rId5"/>
    <p:sldId id="556" r:id="rId6"/>
    <p:sldId id="557" r:id="rId7"/>
    <p:sldId id="558" r:id="rId8"/>
    <p:sldId id="559" r:id="rId9"/>
    <p:sldId id="560" r:id="rId10"/>
    <p:sldId id="561" r:id="rId11"/>
    <p:sldId id="562" r:id="rId12"/>
    <p:sldId id="563" r:id="rId13"/>
    <p:sldId id="566" r:id="rId14"/>
    <p:sldId id="565" r:id="rId15"/>
    <p:sldId id="564" r:id="rId16"/>
    <p:sldId id="567" r:id="rId17"/>
    <p:sldId id="568" r:id="rId18"/>
    <p:sldId id="569" r:id="rId19"/>
    <p:sldId id="570" r:id="rId20"/>
    <p:sldId id="571" r:id="rId21"/>
    <p:sldId id="628" r:id="rId22"/>
    <p:sldId id="572" r:id="rId23"/>
    <p:sldId id="573" r:id="rId24"/>
    <p:sldId id="574" r:id="rId25"/>
    <p:sldId id="575" r:id="rId26"/>
    <p:sldId id="576" r:id="rId27"/>
    <p:sldId id="577" r:id="rId28"/>
    <p:sldId id="578" r:id="rId29"/>
    <p:sldId id="580" r:id="rId30"/>
    <p:sldId id="579" r:id="rId31"/>
    <p:sldId id="581" r:id="rId32"/>
    <p:sldId id="582" r:id="rId33"/>
    <p:sldId id="583" r:id="rId34"/>
    <p:sldId id="584" r:id="rId35"/>
    <p:sldId id="585" r:id="rId36"/>
    <p:sldId id="586" r:id="rId37"/>
    <p:sldId id="587" r:id="rId38"/>
    <p:sldId id="588" r:id="rId39"/>
    <p:sldId id="627" r:id="rId40"/>
    <p:sldId id="589" r:id="rId41"/>
    <p:sldId id="590" r:id="rId42"/>
    <p:sldId id="592" r:id="rId43"/>
    <p:sldId id="591" r:id="rId44"/>
    <p:sldId id="593" r:id="rId45"/>
    <p:sldId id="594" r:id="rId46"/>
    <p:sldId id="595" r:id="rId47"/>
    <p:sldId id="596" r:id="rId48"/>
    <p:sldId id="597" r:id="rId49"/>
    <p:sldId id="598" r:id="rId50"/>
    <p:sldId id="599" r:id="rId51"/>
    <p:sldId id="600" r:id="rId52"/>
    <p:sldId id="601" r:id="rId53"/>
    <p:sldId id="602" r:id="rId54"/>
    <p:sldId id="603" r:id="rId55"/>
    <p:sldId id="604" r:id="rId56"/>
    <p:sldId id="605" r:id="rId57"/>
    <p:sldId id="606" r:id="rId58"/>
    <p:sldId id="607" r:id="rId59"/>
    <p:sldId id="608" r:id="rId60"/>
    <p:sldId id="609" r:id="rId61"/>
    <p:sldId id="610" r:id="rId62"/>
    <p:sldId id="611" r:id="rId63"/>
    <p:sldId id="621" r:id="rId64"/>
    <p:sldId id="613" r:id="rId65"/>
    <p:sldId id="614" r:id="rId66"/>
    <p:sldId id="615" r:id="rId67"/>
    <p:sldId id="616" r:id="rId68"/>
    <p:sldId id="617" r:id="rId69"/>
    <p:sldId id="618" r:id="rId70"/>
    <p:sldId id="619" r:id="rId71"/>
    <p:sldId id="620" r:id="rId72"/>
    <p:sldId id="622" r:id="rId73"/>
    <p:sldId id="612" r:id="rId74"/>
    <p:sldId id="623" r:id="rId75"/>
    <p:sldId id="624" r:id="rId76"/>
    <p:sldId id="625" r:id="rId77"/>
    <p:sldId id="390" r:id="rId78"/>
  </p:sldIdLst>
  <p:sldSz cx="10261600" cy="6840538"/>
  <p:notesSz cx="6858000" cy="9144000"/>
  <p:defaultTextStyle>
    <a:defPPr>
      <a:defRPr lang="fr-FR"/>
    </a:defPPr>
    <a:lvl1pPr marL="0" algn="l" defTabSz="1082726" rtl="0" eaLnBrk="1" latinLnBrk="0" hangingPunct="1">
      <a:defRPr sz="2100" kern="1200">
        <a:solidFill>
          <a:schemeClr val="tx1"/>
        </a:solidFill>
        <a:latin typeface="+mn-lt"/>
        <a:ea typeface="+mn-ea"/>
        <a:cs typeface="+mn-cs"/>
      </a:defRPr>
    </a:lvl1pPr>
    <a:lvl2pPr marL="541368" algn="l" defTabSz="1082726" rtl="0" eaLnBrk="1" latinLnBrk="0" hangingPunct="1">
      <a:defRPr sz="2100" kern="1200">
        <a:solidFill>
          <a:schemeClr val="tx1"/>
        </a:solidFill>
        <a:latin typeface="+mn-lt"/>
        <a:ea typeface="+mn-ea"/>
        <a:cs typeface="+mn-cs"/>
      </a:defRPr>
    </a:lvl2pPr>
    <a:lvl3pPr marL="1082726" algn="l" defTabSz="1082726" rtl="0" eaLnBrk="1" latinLnBrk="0" hangingPunct="1">
      <a:defRPr sz="2100" kern="1200">
        <a:solidFill>
          <a:schemeClr val="tx1"/>
        </a:solidFill>
        <a:latin typeface="+mn-lt"/>
        <a:ea typeface="+mn-ea"/>
        <a:cs typeface="+mn-cs"/>
      </a:defRPr>
    </a:lvl3pPr>
    <a:lvl4pPr marL="1624039" algn="l" defTabSz="1082726" rtl="0" eaLnBrk="1" latinLnBrk="0" hangingPunct="1">
      <a:defRPr sz="2100" kern="1200">
        <a:solidFill>
          <a:schemeClr val="tx1"/>
        </a:solidFill>
        <a:latin typeface="+mn-lt"/>
        <a:ea typeface="+mn-ea"/>
        <a:cs typeface="+mn-cs"/>
      </a:defRPr>
    </a:lvl4pPr>
    <a:lvl5pPr marL="2165404" algn="l" defTabSz="1082726" rtl="0" eaLnBrk="1" latinLnBrk="0" hangingPunct="1">
      <a:defRPr sz="2100" kern="1200">
        <a:solidFill>
          <a:schemeClr val="tx1"/>
        </a:solidFill>
        <a:latin typeface="+mn-lt"/>
        <a:ea typeface="+mn-ea"/>
        <a:cs typeface="+mn-cs"/>
      </a:defRPr>
    </a:lvl5pPr>
    <a:lvl6pPr marL="2706742" algn="l" defTabSz="1082726" rtl="0" eaLnBrk="1" latinLnBrk="0" hangingPunct="1">
      <a:defRPr sz="2100" kern="1200">
        <a:solidFill>
          <a:schemeClr val="tx1"/>
        </a:solidFill>
        <a:latin typeface="+mn-lt"/>
        <a:ea typeface="+mn-ea"/>
        <a:cs typeface="+mn-cs"/>
      </a:defRPr>
    </a:lvl6pPr>
    <a:lvl7pPr marL="3248096" algn="l" defTabSz="1082726" rtl="0" eaLnBrk="1" latinLnBrk="0" hangingPunct="1">
      <a:defRPr sz="2100" kern="1200">
        <a:solidFill>
          <a:schemeClr val="tx1"/>
        </a:solidFill>
        <a:latin typeface="+mn-lt"/>
        <a:ea typeface="+mn-ea"/>
        <a:cs typeface="+mn-cs"/>
      </a:defRPr>
    </a:lvl7pPr>
    <a:lvl8pPr marL="3789430" algn="l" defTabSz="1082726" rtl="0" eaLnBrk="1" latinLnBrk="0" hangingPunct="1">
      <a:defRPr sz="2100" kern="1200">
        <a:solidFill>
          <a:schemeClr val="tx1"/>
        </a:solidFill>
        <a:latin typeface="+mn-lt"/>
        <a:ea typeface="+mn-ea"/>
        <a:cs typeface="+mn-cs"/>
      </a:defRPr>
    </a:lvl8pPr>
    <a:lvl9pPr marL="4330778" algn="l" defTabSz="1082726"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Q2UwuJ3s/l3O6xIeltGzXw==" hashData="qUGdmf53KKYSLIC+ETvWgWfAZZ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85" autoAdjust="0"/>
    <p:restoredTop sz="94660"/>
  </p:normalViewPr>
  <p:slideViewPr>
    <p:cSldViewPr>
      <p:cViewPr varScale="1">
        <p:scale>
          <a:sx n="65" d="100"/>
          <a:sy n="65" d="100"/>
        </p:scale>
        <p:origin x="-1044" y="-96"/>
      </p:cViewPr>
      <p:guideLst>
        <p:guide orient="horz" pos="2155"/>
        <p:guide pos="3233"/>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29B531-65D5-4A88-83C7-DBBF62452971}" type="datetimeFigureOut">
              <a:rPr lang="fr-FR" smtClean="0"/>
              <a:pPr/>
              <a:t>24/09/2024</a:t>
            </a:fld>
            <a:endParaRPr lang="fr-FR"/>
          </a:p>
        </p:txBody>
      </p:sp>
      <p:sp>
        <p:nvSpPr>
          <p:cNvPr id="4" name="Espace réservé de l'image des diapositives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DA977D-B3EE-4D06-950F-96BDD6F217AA}"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09289" rtl="0" eaLnBrk="1" latinLnBrk="0" hangingPunct="1">
      <a:defRPr sz="1200" kern="1200">
        <a:solidFill>
          <a:schemeClr val="tx1"/>
        </a:solidFill>
        <a:latin typeface="+mn-lt"/>
        <a:ea typeface="+mn-ea"/>
        <a:cs typeface="+mn-cs"/>
      </a:defRPr>
    </a:lvl1pPr>
    <a:lvl2pPr marL="454656" algn="l" defTabSz="909289" rtl="0" eaLnBrk="1" latinLnBrk="0" hangingPunct="1">
      <a:defRPr sz="1200" kern="1200">
        <a:solidFill>
          <a:schemeClr val="tx1"/>
        </a:solidFill>
        <a:latin typeface="+mn-lt"/>
        <a:ea typeface="+mn-ea"/>
        <a:cs typeface="+mn-cs"/>
      </a:defRPr>
    </a:lvl2pPr>
    <a:lvl3pPr marL="909289" algn="l" defTabSz="909289" rtl="0" eaLnBrk="1" latinLnBrk="0" hangingPunct="1">
      <a:defRPr sz="1200" kern="1200">
        <a:solidFill>
          <a:schemeClr val="tx1"/>
        </a:solidFill>
        <a:latin typeface="+mn-lt"/>
        <a:ea typeface="+mn-ea"/>
        <a:cs typeface="+mn-cs"/>
      </a:defRPr>
    </a:lvl3pPr>
    <a:lvl4pPr marL="1363958" algn="l" defTabSz="909289" rtl="0" eaLnBrk="1" latinLnBrk="0" hangingPunct="1">
      <a:defRPr sz="1200" kern="1200">
        <a:solidFill>
          <a:schemeClr val="tx1"/>
        </a:solidFill>
        <a:latin typeface="+mn-lt"/>
        <a:ea typeface="+mn-ea"/>
        <a:cs typeface="+mn-cs"/>
      </a:defRPr>
    </a:lvl4pPr>
    <a:lvl5pPr marL="1818600" algn="l" defTabSz="909289" rtl="0" eaLnBrk="1" latinLnBrk="0" hangingPunct="1">
      <a:defRPr sz="1200" kern="1200">
        <a:solidFill>
          <a:schemeClr val="tx1"/>
        </a:solidFill>
        <a:latin typeface="+mn-lt"/>
        <a:ea typeface="+mn-ea"/>
        <a:cs typeface="+mn-cs"/>
      </a:defRPr>
    </a:lvl5pPr>
    <a:lvl6pPr marL="2273255" algn="l" defTabSz="909289" rtl="0" eaLnBrk="1" latinLnBrk="0" hangingPunct="1">
      <a:defRPr sz="1200" kern="1200">
        <a:solidFill>
          <a:schemeClr val="tx1"/>
        </a:solidFill>
        <a:latin typeface="+mn-lt"/>
        <a:ea typeface="+mn-ea"/>
        <a:cs typeface="+mn-cs"/>
      </a:defRPr>
    </a:lvl6pPr>
    <a:lvl7pPr marL="2727904" algn="l" defTabSz="909289" rtl="0" eaLnBrk="1" latinLnBrk="0" hangingPunct="1">
      <a:defRPr sz="1200" kern="1200">
        <a:solidFill>
          <a:schemeClr val="tx1"/>
        </a:solidFill>
        <a:latin typeface="+mn-lt"/>
        <a:ea typeface="+mn-ea"/>
        <a:cs typeface="+mn-cs"/>
      </a:defRPr>
    </a:lvl7pPr>
    <a:lvl8pPr marL="3182625" algn="l" defTabSz="909289" rtl="0" eaLnBrk="1" latinLnBrk="0" hangingPunct="1">
      <a:defRPr sz="1200" kern="1200">
        <a:solidFill>
          <a:schemeClr val="tx1"/>
        </a:solidFill>
        <a:latin typeface="+mn-lt"/>
        <a:ea typeface="+mn-ea"/>
        <a:cs typeface="+mn-cs"/>
      </a:defRPr>
    </a:lvl8pPr>
    <a:lvl9pPr marL="3637208" algn="l" defTabSz="909289"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8EDA977D-B3EE-4D06-950F-96BDD6F217AA}"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1469" y="2125026"/>
            <a:ext cx="8722361"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39241" y="3876482"/>
            <a:ext cx="7183120" cy="1748136"/>
          </a:xfrm>
        </p:spPr>
        <p:txBody>
          <a:bodyPr/>
          <a:lstStyle>
            <a:lvl1pPr marL="0" indent="0" algn="ctr">
              <a:buNone/>
              <a:defRPr>
                <a:solidFill>
                  <a:schemeClr val="tx1">
                    <a:tint val="75000"/>
                  </a:schemeClr>
                </a:solidFill>
              </a:defRPr>
            </a:lvl1pPr>
            <a:lvl2pPr marL="540180" indent="0" algn="ctr">
              <a:buNone/>
              <a:defRPr>
                <a:solidFill>
                  <a:schemeClr val="tx1">
                    <a:tint val="75000"/>
                  </a:schemeClr>
                </a:solidFill>
              </a:defRPr>
            </a:lvl2pPr>
            <a:lvl3pPr marL="1080370" indent="0" algn="ctr">
              <a:buNone/>
              <a:defRPr>
                <a:solidFill>
                  <a:schemeClr val="tx1">
                    <a:tint val="75000"/>
                  </a:schemeClr>
                </a:solidFill>
              </a:defRPr>
            </a:lvl3pPr>
            <a:lvl4pPr marL="1620511" indent="0" algn="ctr">
              <a:buNone/>
              <a:defRPr>
                <a:solidFill>
                  <a:schemeClr val="tx1">
                    <a:tint val="75000"/>
                  </a:schemeClr>
                </a:solidFill>
              </a:defRPr>
            </a:lvl4pPr>
            <a:lvl5pPr marL="2160698" indent="0" algn="ctr">
              <a:buNone/>
              <a:defRPr>
                <a:solidFill>
                  <a:schemeClr val="tx1">
                    <a:tint val="75000"/>
                  </a:schemeClr>
                </a:solidFill>
              </a:defRPr>
            </a:lvl5pPr>
            <a:lvl6pPr marL="2700854" indent="0" algn="ctr">
              <a:buNone/>
              <a:defRPr>
                <a:solidFill>
                  <a:schemeClr val="tx1">
                    <a:tint val="75000"/>
                  </a:schemeClr>
                </a:solidFill>
              </a:defRPr>
            </a:lvl6pPr>
            <a:lvl7pPr marL="3241050" indent="0" algn="ctr">
              <a:buNone/>
              <a:defRPr>
                <a:solidFill>
                  <a:schemeClr val="tx1">
                    <a:tint val="75000"/>
                  </a:schemeClr>
                </a:solidFill>
              </a:defRPr>
            </a:lvl7pPr>
            <a:lvl8pPr marL="3781186" indent="0" algn="ctr">
              <a:buNone/>
              <a:defRPr>
                <a:solidFill>
                  <a:schemeClr val="tx1">
                    <a:tint val="75000"/>
                  </a:schemeClr>
                </a:solidFill>
              </a:defRPr>
            </a:lvl8pPr>
            <a:lvl9pPr marL="432136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2448" y="4395704"/>
            <a:ext cx="8722361" cy="1358608"/>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2448" y="2899342"/>
            <a:ext cx="8722361" cy="1496368"/>
          </a:xfrm>
        </p:spPr>
        <p:txBody>
          <a:bodyPr anchor="b"/>
          <a:lstStyle>
            <a:lvl1pPr marL="0" indent="0">
              <a:buNone/>
              <a:defRPr sz="2400">
                <a:solidFill>
                  <a:schemeClr val="tx1">
                    <a:tint val="75000"/>
                  </a:schemeClr>
                </a:solidFill>
              </a:defRPr>
            </a:lvl1pPr>
            <a:lvl2pPr marL="540180" indent="0">
              <a:buNone/>
              <a:defRPr sz="2100">
                <a:solidFill>
                  <a:schemeClr val="tx1">
                    <a:tint val="75000"/>
                  </a:schemeClr>
                </a:solidFill>
              </a:defRPr>
            </a:lvl2pPr>
            <a:lvl3pPr marL="1080370" indent="0">
              <a:buNone/>
              <a:defRPr sz="1900">
                <a:solidFill>
                  <a:schemeClr val="tx1">
                    <a:tint val="75000"/>
                  </a:schemeClr>
                </a:solidFill>
              </a:defRPr>
            </a:lvl3pPr>
            <a:lvl4pPr marL="1620511" indent="0">
              <a:buNone/>
              <a:defRPr sz="1700">
                <a:solidFill>
                  <a:schemeClr val="tx1">
                    <a:tint val="75000"/>
                  </a:schemeClr>
                </a:solidFill>
              </a:defRPr>
            </a:lvl4pPr>
            <a:lvl5pPr marL="2160698" indent="0">
              <a:buNone/>
              <a:defRPr sz="1700">
                <a:solidFill>
                  <a:schemeClr val="tx1">
                    <a:tint val="75000"/>
                  </a:schemeClr>
                </a:solidFill>
              </a:defRPr>
            </a:lvl5pPr>
            <a:lvl6pPr marL="2700854" indent="0">
              <a:buNone/>
              <a:defRPr sz="1700">
                <a:solidFill>
                  <a:schemeClr val="tx1">
                    <a:tint val="75000"/>
                  </a:schemeClr>
                </a:solidFill>
              </a:defRPr>
            </a:lvl6pPr>
            <a:lvl7pPr marL="3241050" indent="0">
              <a:buNone/>
              <a:defRPr sz="1700">
                <a:solidFill>
                  <a:schemeClr val="tx1">
                    <a:tint val="75000"/>
                  </a:schemeClr>
                </a:solidFill>
              </a:defRPr>
            </a:lvl7pPr>
            <a:lvl8pPr marL="3781186" indent="0">
              <a:buNone/>
              <a:defRPr sz="1700">
                <a:solidFill>
                  <a:schemeClr val="tx1">
                    <a:tint val="75000"/>
                  </a:schemeClr>
                </a:solidFill>
              </a:defRPr>
            </a:lvl8pPr>
            <a:lvl9pPr marL="4321362"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643" y="1596865"/>
            <a:ext cx="4532207"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17062" y="1596865"/>
            <a:ext cx="4532207"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753" y="1531303"/>
            <a:ext cx="4533989" cy="638133"/>
          </a:xfrm>
        </p:spPr>
        <p:txBody>
          <a:bodyPr anchor="b"/>
          <a:lstStyle>
            <a:lvl1pPr marL="0" indent="0">
              <a:buNone/>
              <a:defRPr sz="2900" b="1"/>
            </a:lvl1pPr>
            <a:lvl2pPr marL="540180" indent="0">
              <a:buNone/>
              <a:defRPr sz="2400" b="1"/>
            </a:lvl2pPr>
            <a:lvl3pPr marL="1080370" indent="0">
              <a:buNone/>
              <a:defRPr sz="2100" b="1"/>
            </a:lvl3pPr>
            <a:lvl4pPr marL="1620511" indent="0">
              <a:buNone/>
              <a:defRPr sz="1900" b="1"/>
            </a:lvl4pPr>
            <a:lvl5pPr marL="2160698" indent="0">
              <a:buNone/>
              <a:defRPr sz="1900" b="1"/>
            </a:lvl5pPr>
            <a:lvl6pPr marL="2700854" indent="0">
              <a:buNone/>
              <a:defRPr sz="1900" b="1"/>
            </a:lvl6pPr>
            <a:lvl7pPr marL="3241050" indent="0">
              <a:buNone/>
              <a:defRPr sz="1900" b="1"/>
            </a:lvl7pPr>
            <a:lvl8pPr marL="3781186" indent="0">
              <a:buNone/>
              <a:defRPr sz="1900" b="1"/>
            </a:lvl8pPr>
            <a:lvl9pPr marL="4321362"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753" y="2170051"/>
            <a:ext cx="4533989"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4195" y="1531303"/>
            <a:ext cx="4535769" cy="638133"/>
          </a:xfrm>
        </p:spPr>
        <p:txBody>
          <a:bodyPr anchor="b"/>
          <a:lstStyle>
            <a:lvl1pPr marL="0" indent="0">
              <a:buNone/>
              <a:defRPr sz="2900" b="1"/>
            </a:lvl1pPr>
            <a:lvl2pPr marL="540180" indent="0">
              <a:buNone/>
              <a:defRPr sz="2400" b="1"/>
            </a:lvl2pPr>
            <a:lvl3pPr marL="1080370" indent="0">
              <a:buNone/>
              <a:defRPr sz="2100" b="1"/>
            </a:lvl3pPr>
            <a:lvl4pPr marL="1620511" indent="0">
              <a:buNone/>
              <a:defRPr sz="1900" b="1"/>
            </a:lvl4pPr>
            <a:lvl5pPr marL="2160698" indent="0">
              <a:buNone/>
              <a:defRPr sz="1900" b="1"/>
            </a:lvl5pPr>
            <a:lvl6pPr marL="2700854" indent="0">
              <a:buNone/>
              <a:defRPr sz="1900" b="1"/>
            </a:lvl6pPr>
            <a:lvl7pPr marL="3241050" indent="0">
              <a:buNone/>
              <a:defRPr sz="1900" b="1"/>
            </a:lvl7pPr>
            <a:lvl8pPr marL="3781186" indent="0">
              <a:buNone/>
              <a:defRPr sz="1900" b="1"/>
            </a:lvl8pPr>
            <a:lvl9pPr marL="4321362"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4195" y="2170051"/>
            <a:ext cx="4535769"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6260" y="276068"/>
            <a:ext cx="337599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2690" y="276316"/>
            <a:ext cx="5736521"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6260" y="1431467"/>
            <a:ext cx="3375995" cy="4679118"/>
          </a:xfrm>
        </p:spPr>
        <p:txBody>
          <a:bodyPr/>
          <a:lstStyle>
            <a:lvl1pPr marL="0" indent="0">
              <a:buNone/>
              <a:defRPr sz="1700"/>
            </a:lvl1pPr>
            <a:lvl2pPr marL="540180" indent="0">
              <a:buNone/>
              <a:defRPr sz="1300"/>
            </a:lvl2pPr>
            <a:lvl3pPr marL="1080370" indent="0">
              <a:buNone/>
              <a:defRPr sz="1200"/>
            </a:lvl3pPr>
            <a:lvl4pPr marL="1620511" indent="0">
              <a:buNone/>
              <a:defRPr sz="1100"/>
            </a:lvl4pPr>
            <a:lvl5pPr marL="2160698" indent="0">
              <a:buNone/>
              <a:defRPr sz="1100"/>
            </a:lvl5pPr>
            <a:lvl6pPr marL="2700854" indent="0">
              <a:buNone/>
              <a:defRPr sz="1100"/>
            </a:lvl6pPr>
            <a:lvl7pPr marL="3241050" indent="0">
              <a:buNone/>
              <a:defRPr sz="1100"/>
            </a:lvl7pPr>
            <a:lvl8pPr marL="3781186" indent="0">
              <a:buNone/>
              <a:defRPr sz="1100"/>
            </a:lvl8pPr>
            <a:lvl9pPr marL="432136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1388" y="4792294"/>
            <a:ext cx="6156960" cy="565297"/>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1388" y="615914"/>
            <a:ext cx="6156960" cy="4104323"/>
          </a:xfrm>
        </p:spPr>
        <p:txBody>
          <a:bodyPr/>
          <a:lstStyle>
            <a:lvl1pPr marL="0" indent="0">
              <a:buNone/>
              <a:defRPr sz="3800"/>
            </a:lvl1pPr>
            <a:lvl2pPr marL="540180" indent="0">
              <a:buNone/>
              <a:defRPr sz="3300"/>
            </a:lvl2pPr>
            <a:lvl3pPr marL="1080370" indent="0">
              <a:buNone/>
              <a:defRPr sz="2900"/>
            </a:lvl3pPr>
            <a:lvl4pPr marL="1620511" indent="0">
              <a:buNone/>
              <a:defRPr sz="2400"/>
            </a:lvl4pPr>
            <a:lvl5pPr marL="2160698" indent="0">
              <a:buNone/>
              <a:defRPr sz="2400"/>
            </a:lvl5pPr>
            <a:lvl6pPr marL="2700854" indent="0">
              <a:buNone/>
              <a:defRPr sz="2400"/>
            </a:lvl6pPr>
            <a:lvl7pPr marL="3241050" indent="0">
              <a:buNone/>
              <a:defRPr sz="2400"/>
            </a:lvl7pPr>
            <a:lvl8pPr marL="3781186" indent="0">
              <a:buNone/>
              <a:defRPr sz="2400"/>
            </a:lvl8pPr>
            <a:lvl9pPr marL="4321362" indent="0">
              <a:buNone/>
              <a:defRPr sz="2400"/>
            </a:lvl9pPr>
          </a:lstStyle>
          <a:p>
            <a:endParaRPr lang="fr-FR"/>
          </a:p>
        </p:txBody>
      </p:sp>
      <p:sp>
        <p:nvSpPr>
          <p:cNvPr id="4" name="Espace réservé du texte 3"/>
          <p:cNvSpPr>
            <a:spLocks noGrp="1"/>
          </p:cNvSpPr>
          <p:nvPr>
            <p:ph type="body" sz="half" idx="2"/>
          </p:nvPr>
        </p:nvSpPr>
        <p:spPr>
          <a:xfrm>
            <a:off x="2011388" y="5353683"/>
            <a:ext cx="6156960" cy="802812"/>
          </a:xfrm>
        </p:spPr>
        <p:txBody>
          <a:bodyPr/>
          <a:lstStyle>
            <a:lvl1pPr marL="0" indent="0">
              <a:buNone/>
              <a:defRPr sz="1700"/>
            </a:lvl1pPr>
            <a:lvl2pPr marL="540180" indent="0">
              <a:buNone/>
              <a:defRPr sz="1300"/>
            </a:lvl2pPr>
            <a:lvl3pPr marL="1080370" indent="0">
              <a:buNone/>
              <a:defRPr sz="1200"/>
            </a:lvl3pPr>
            <a:lvl4pPr marL="1620511" indent="0">
              <a:buNone/>
              <a:defRPr sz="1100"/>
            </a:lvl4pPr>
            <a:lvl5pPr marL="2160698" indent="0">
              <a:buNone/>
              <a:defRPr sz="1100"/>
            </a:lvl5pPr>
            <a:lvl6pPr marL="2700854" indent="0">
              <a:buNone/>
              <a:defRPr sz="1100"/>
            </a:lvl6pPr>
            <a:lvl7pPr marL="3241050" indent="0">
              <a:buNone/>
              <a:defRPr sz="1100"/>
            </a:lvl7pPr>
            <a:lvl8pPr marL="3781186" indent="0">
              <a:buNone/>
              <a:defRPr sz="1100"/>
            </a:lvl8pPr>
            <a:lvl9pPr marL="432136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39996" y="277906"/>
            <a:ext cx="2308862"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4091" y="277906"/>
            <a:ext cx="6755552"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0294" y="2126964"/>
            <a:ext cx="8722361"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39434" y="3876306"/>
            <a:ext cx="7183120" cy="1748136"/>
          </a:xfrm>
        </p:spPr>
        <p:txBody>
          <a:bodyPr/>
          <a:lstStyle>
            <a:lvl1pPr marL="0" indent="0" algn="ctr">
              <a:buNone/>
              <a:defRPr>
                <a:solidFill>
                  <a:schemeClr val="tx1">
                    <a:tint val="75000"/>
                  </a:schemeClr>
                </a:solidFill>
              </a:defRPr>
            </a:lvl1pPr>
            <a:lvl2pPr marL="544424" indent="0" algn="ctr">
              <a:buNone/>
              <a:defRPr>
                <a:solidFill>
                  <a:schemeClr val="tx1">
                    <a:tint val="75000"/>
                  </a:schemeClr>
                </a:solidFill>
              </a:defRPr>
            </a:lvl2pPr>
            <a:lvl3pPr marL="1088838" indent="0" algn="ctr">
              <a:buNone/>
              <a:defRPr>
                <a:solidFill>
                  <a:schemeClr val="tx1">
                    <a:tint val="75000"/>
                  </a:schemeClr>
                </a:solidFill>
              </a:defRPr>
            </a:lvl3pPr>
            <a:lvl4pPr marL="1633216" indent="0" algn="ctr">
              <a:buNone/>
              <a:defRPr>
                <a:solidFill>
                  <a:schemeClr val="tx1">
                    <a:tint val="75000"/>
                  </a:schemeClr>
                </a:solidFill>
              </a:defRPr>
            </a:lvl4pPr>
            <a:lvl5pPr marL="2177639" indent="0" algn="ctr">
              <a:buNone/>
              <a:defRPr>
                <a:solidFill>
                  <a:schemeClr val="tx1">
                    <a:tint val="75000"/>
                  </a:schemeClr>
                </a:solidFill>
              </a:defRPr>
            </a:lvl5pPr>
            <a:lvl6pPr marL="2722024" indent="0" algn="ctr">
              <a:buNone/>
              <a:defRPr>
                <a:solidFill>
                  <a:schemeClr val="tx1">
                    <a:tint val="75000"/>
                  </a:schemeClr>
                </a:solidFill>
              </a:defRPr>
            </a:lvl6pPr>
            <a:lvl7pPr marL="3266441" indent="0" algn="ctr">
              <a:buNone/>
              <a:defRPr>
                <a:solidFill>
                  <a:schemeClr val="tx1">
                    <a:tint val="75000"/>
                  </a:schemeClr>
                </a:solidFill>
              </a:defRPr>
            </a:lvl7pPr>
            <a:lvl8pPr marL="3810844" indent="0" algn="ctr">
              <a:buNone/>
              <a:defRPr>
                <a:solidFill>
                  <a:schemeClr val="tx1">
                    <a:tint val="75000"/>
                  </a:schemeClr>
                </a:solidFill>
              </a:defRPr>
            </a:lvl8pPr>
            <a:lvl9pPr marL="4355243"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1282" y="4397104"/>
            <a:ext cx="8722361"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1282" y="2899317"/>
            <a:ext cx="8722361" cy="1496368"/>
          </a:xfrm>
        </p:spPr>
        <p:txBody>
          <a:bodyPr anchor="b"/>
          <a:lstStyle>
            <a:lvl1pPr marL="0" indent="0">
              <a:buNone/>
              <a:defRPr sz="2400">
                <a:solidFill>
                  <a:schemeClr val="tx1">
                    <a:tint val="75000"/>
                  </a:schemeClr>
                </a:solidFill>
              </a:defRPr>
            </a:lvl1pPr>
            <a:lvl2pPr marL="544424" indent="0">
              <a:buNone/>
              <a:defRPr sz="2100">
                <a:solidFill>
                  <a:schemeClr val="tx1">
                    <a:tint val="75000"/>
                  </a:schemeClr>
                </a:solidFill>
              </a:defRPr>
            </a:lvl2pPr>
            <a:lvl3pPr marL="1088838" indent="0">
              <a:buNone/>
              <a:defRPr sz="1900">
                <a:solidFill>
                  <a:schemeClr val="tx1">
                    <a:tint val="75000"/>
                  </a:schemeClr>
                </a:solidFill>
              </a:defRPr>
            </a:lvl3pPr>
            <a:lvl4pPr marL="1633216" indent="0">
              <a:buNone/>
              <a:defRPr sz="1700">
                <a:solidFill>
                  <a:schemeClr val="tx1">
                    <a:tint val="75000"/>
                  </a:schemeClr>
                </a:solidFill>
              </a:defRPr>
            </a:lvl4pPr>
            <a:lvl5pPr marL="2177639" indent="0">
              <a:buNone/>
              <a:defRPr sz="1700">
                <a:solidFill>
                  <a:schemeClr val="tx1">
                    <a:tint val="75000"/>
                  </a:schemeClr>
                </a:solidFill>
              </a:defRPr>
            </a:lvl5pPr>
            <a:lvl6pPr marL="2722024" indent="0">
              <a:buNone/>
              <a:defRPr sz="1700">
                <a:solidFill>
                  <a:schemeClr val="tx1">
                    <a:tint val="75000"/>
                  </a:schemeClr>
                </a:solidFill>
              </a:defRPr>
            </a:lvl6pPr>
            <a:lvl7pPr marL="3266441" indent="0">
              <a:buNone/>
              <a:defRPr sz="1700">
                <a:solidFill>
                  <a:schemeClr val="tx1">
                    <a:tint val="75000"/>
                  </a:schemeClr>
                </a:solidFill>
              </a:defRPr>
            </a:lvl7pPr>
            <a:lvl8pPr marL="3810844" indent="0">
              <a:buNone/>
              <a:defRPr sz="1700">
                <a:solidFill>
                  <a:schemeClr val="tx1">
                    <a:tint val="75000"/>
                  </a:schemeClr>
                </a:solidFill>
              </a:defRPr>
            </a:lvl8pPr>
            <a:lvl9pPr marL="4355243"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419" y="1596756"/>
            <a:ext cx="4532207"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16504" y="1596756"/>
            <a:ext cx="4532207"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604" y="1531217"/>
            <a:ext cx="4533989" cy="638133"/>
          </a:xfrm>
        </p:spPr>
        <p:txBody>
          <a:bodyPr anchor="b"/>
          <a:lstStyle>
            <a:lvl1pPr marL="0" indent="0">
              <a:buNone/>
              <a:defRPr sz="2900" b="1"/>
            </a:lvl1pPr>
            <a:lvl2pPr marL="544424" indent="0">
              <a:buNone/>
              <a:defRPr sz="2400" b="1"/>
            </a:lvl2pPr>
            <a:lvl3pPr marL="1088838" indent="0">
              <a:buNone/>
              <a:defRPr sz="2100" b="1"/>
            </a:lvl3pPr>
            <a:lvl4pPr marL="1633216" indent="0">
              <a:buNone/>
              <a:defRPr sz="1900" b="1"/>
            </a:lvl4pPr>
            <a:lvl5pPr marL="2177639" indent="0">
              <a:buNone/>
              <a:defRPr sz="1900" b="1"/>
            </a:lvl5pPr>
            <a:lvl6pPr marL="2722024" indent="0">
              <a:buNone/>
              <a:defRPr sz="1900" b="1"/>
            </a:lvl6pPr>
            <a:lvl7pPr marL="3266441" indent="0">
              <a:buNone/>
              <a:defRPr sz="1900" b="1"/>
            </a:lvl7pPr>
            <a:lvl8pPr marL="3810844" indent="0">
              <a:buNone/>
              <a:defRPr sz="1900" b="1"/>
            </a:lvl8pPr>
            <a:lvl9pPr marL="4355243"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604" y="2169342"/>
            <a:ext cx="4533989"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3430" y="1531217"/>
            <a:ext cx="4535769" cy="638133"/>
          </a:xfrm>
        </p:spPr>
        <p:txBody>
          <a:bodyPr anchor="b"/>
          <a:lstStyle>
            <a:lvl1pPr marL="0" indent="0">
              <a:buNone/>
              <a:defRPr sz="2900" b="1"/>
            </a:lvl1pPr>
            <a:lvl2pPr marL="544424" indent="0">
              <a:buNone/>
              <a:defRPr sz="2400" b="1"/>
            </a:lvl2pPr>
            <a:lvl3pPr marL="1088838" indent="0">
              <a:buNone/>
              <a:defRPr sz="2100" b="1"/>
            </a:lvl3pPr>
            <a:lvl4pPr marL="1633216" indent="0">
              <a:buNone/>
              <a:defRPr sz="1900" b="1"/>
            </a:lvl4pPr>
            <a:lvl5pPr marL="2177639" indent="0">
              <a:buNone/>
              <a:defRPr sz="1900" b="1"/>
            </a:lvl5pPr>
            <a:lvl6pPr marL="2722024" indent="0">
              <a:buNone/>
              <a:defRPr sz="1900" b="1"/>
            </a:lvl6pPr>
            <a:lvl7pPr marL="3266441" indent="0">
              <a:buNone/>
              <a:defRPr sz="1900" b="1"/>
            </a:lvl7pPr>
            <a:lvl8pPr marL="3810844" indent="0">
              <a:buNone/>
              <a:defRPr sz="1900" b="1"/>
            </a:lvl8pPr>
            <a:lvl9pPr marL="4355243"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3430" y="2169342"/>
            <a:ext cx="4535769"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4848" y="274321"/>
            <a:ext cx="337599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2129" y="273779"/>
            <a:ext cx="5736520"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4848" y="1431446"/>
            <a:ext cx="3375995" cy="4679118"/>
          </a:xfrm>
        </p:spPr>
        <p:txBody>
          <a:bodyPr/>
          <a:lstStyle>
            <a:lvl1pPr marL="0" indent="0">
              <a:buNone/>
              <a:defRPr sz="1700"/>
            </a:lvl1pPr>
            <a:lvl2pPr marL="544424" indent="0">
              <a:buNone/>
              <a:defRPr sz="1500"/>
            </a:lvl2pPr>
            <a:lvl3pPr marL="1088838" indent="0">
              <a:buNone/>
              <a:defRPr sz="1200"/>
            </a:lvl3pPr>
            <a:lvl4pPr marL="1633216" indent="0">
              <a:buNone/>
              <a:defRPr sz="1100"/>
            </a:lvl4pPr>
            <a:lvl5pPr marL="2177639" indent="0">
              <a:buNone/>
              <a:defRPr sz="1100"/>
            </a:lvl5pPr>
            <a:lvl6pPr marL="2722024" indent="0">
              <a:buNone/>
              <a:defRPr sz="1100"/>
            </a:lvl6pPr>
            <a:lvl7pPr marL="3266441" indent="0">
              <a:buNone/>
              <a:defRPr sz="1100"/>
            </a:lvl7pPr>
            <a:lvl8pPr marL="3810844" indent="0">
              <a:buNone/>
              <a:defRPr sz="1100"/>
            </a:lvl8pPr>
            <a:lvl9pPr marL="4355243"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1381" y="4789800"/>
            <a:ext cx="6156960"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1381" y="613255"/>
            <a:ext cx="6156960" cy="4104323"/>
          </a:xfrm>
        </p:spPr>
        <p:txBody>
          <a:bodyPr/>
          <a:lstStyle>
            <a:lvl1pPr marL="0" indent="0">
              <a:buNone/>
              <a:defRPr sz="3800"/>
            </a:lvl1pPr>
            <a:lvl2pPr marL="544424" indent="0">
              <a:buNone/>
              <a:defRPr sz="3300"/>
            </a:lvl2pPr>
            <a:lvl3pPr marL="1088838" indent="0">
              <a:buNone/>
              <a:defRPr sz="2900"/>
            </a:lvl3pPr>
            <a:lvl4pPr marL="1633216" indent="0">
              <a:buNone/>
              <a:defRPr sz="2400"/>
            </a:lvl4pPr>
            <a:lvl5pPr marL="2177639" indent="0">
              <a:buNone/>
              <a:defRPr sz="2400"/>
            </a:lvl5pPr>
            <a:lvl6pPr marL="2722024" indent="0">
              <a:buNone/>
              <a:defRPr sz="2400"/>
            </a:lvl6pPr>
            <a:lvl7pPr marL="3266441" indent="0">
              <a:buNone/>
              <a:defRPr sz="2400"/>
            </a:lvl7pPr>
            <a:lvl8pPr marL="3810844" indent="0">
              <a:buNone/>
              <a:defRPr sz="2400"/>
            </a:lvl8pPr>
            <a:lvl9pPr marL="4355243" indent="0">
              <a:buNone/>
              <a:defRPr sz="2400"/>
            </a:lvl9pPr>
          </a:lstStyle>
          <a:p>
            <a:endParaRPr lang="fr-FR"/>
          </a:p>
        </p:txBody>
      </p:sp>
      <p:sp>
        <p:nvSpPr>
          <p:cNvPr id="4" name="Espace réservé du texte 3"/>
          <p:cNvSpPr>
            <a:spLocks noGrp="1"/>
          </p:cNvSpPr>
          <p:nvPr>
            <p:ph type="body" sz="half" idx="2"/>
          </p:nvPr>
        </p:nvSpPr>
        <p:spPr>
          <a:xfrm>
            <a:off x="2011381" y="5353680"/>
            <a:ext cx="6156960" cy="802812"/>
          </a:xfrm>
        </p:spPr>
        <p:txBody>
          <a:bodyPr/>
          <a:lstStyle>
            <a:lvl1pPr marL="0" indent="0">
              <a:buNone/>
              <a:defRPr sz="1700"/>
            </a:lvl1pPr>
            <a:lvl2pPr marL="544424" indent="0">
              <a:buNone/>
              <a:defRPr sz="1500"/>
            </a:lvl2pPr>
            <a:lvl3pPr marL="1088838" indent="0">
              <a:buNone/>
              <a:defRPr sz="1200"/>
            </a:lvl3pPr>
            <a:lvl4pPr marL="1633216" indent="0">
              <a:buNone/>
              <a:defRPr sz="1100"/>
            </a:lvl4pPr>
            <a:lvl5pPr marL="2177639" indent="0">
              <a:buNone/>
              <a:defRPr sz="1100"/>
            </a:lvl5pPr>
            <a:lvl6pPr marL="2722024" indent="0">
              <a:buNone/>
              <a:defRPr sz="1100"/>
            </a:lvl6pPr>
            <a:lvl7pPr marL="3266441" indent="0">
              <a:buNone/>
              <a:defRPr sz="1100"/>
            </a:lvl7pPr>
            <a:lvl8pPr marL="3810844" indent="0">
              <a:buNone/>
              <a:defRPr sz="1100"/>
            </a:lvl8pPr>
            <a:lvl9pPr marL="4355243"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39996" y="275363"/>
            <a:ext cx="2308862"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3196" y="275363"/>
            <a:ext cx="6755552"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24/09/2024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268" y="273963"/>
            <a:ext cx="9235442" cy="1140090"/>
          </a:xfrm>
          <a:prstGeom prst="rect">
            <a:avLst/>
          </a:prstGeom>
        </p:spPr>
        <p:txBody>
          <a:bodyPr vert="horz" lIns="107353" tIns="53679" rIns="107353" bIns="5367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268" y="1596865"/>
            <a:ext cx="9235442" cy="4514439"/>
          </a:xfrm>
          <a:prstGeom prst="rect">
            <a:avLst/>
          </a:prstGeom>
        </p:spPr>
        <p:txBody>
          <a:bodyPr vert="horz" lIns="107353" tIns="53679" rIns="107353" bIns="5367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4868" y="6344138"/>
            <a:ext cx="2394373" cy="364195"/>
          </a:xfrm>
          <a:prstGeom prst="rect">
            <a:avLst/>
          </a:prstGeom>
        </p:spPr>
        <p:txBody>
          <a:bodyPr vert="horz" lIns="107353" tIns="53679" rIns="107353" bIns="53679" rtlCol="0" anchor="ctr"/>
          <a:lstStyle>
            <a:lvl1pPr algn="l" defTabSz="1080370">
              <a:defRPr sz="1300">
                <a:solidFill>
                  <a:schemeClr val="tx1">
                    <a:tint val="75000"/>
                  </a:schemeClr>
                </a:solidFill>
              </a:defRPr>
            </a:lvl1pPr>
          </a:lstStyle>
          <a:p>
            <a:fld id="{0B1522B7-8342-4AA7-9877-C4ACC596860F}" type="datetimeFigureOut">
              <a:rPr lang="fr-FR" smtClean="0">
                <a:solidFill>
                  <a:prstClr val="black">
                    <a:tint val="75000"/>
                  </a:prstClr>
                </a:solidFill>
              </a:rPr>
              <a:pPr/>
              <a:t>24/09/2024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508086" y="6344138"/>
            <a:ext cx="3249507" cy="364195"/>
          </a:xfrm>
          <a:prstGeom prst="rect">
            <a:avLst/>
          </a:prstGeom>
        </p:spPr>
        <p:txBody>
          <a:bodyPr vert="horz" lIns="107353" tIns="53679" rIns="107353" bIns="53679" rtlCol="0" anchor="ctr"/>
          <a:lstStyle>
            <a:lvl1pPr algn="ctr" defTabSz="1080370">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7357095" y="6344138"/>
            <a:ext cx="2394373" cy="364195"/>
          </a:xfrm>
          <a:prstGeom prst="rect">
            <a:avLst/>
          </a:prstGeom>
        </p:spPr>
        <p:txBody>
          <a:bodyPr vert="horz" lIns="107353" tIns="53679" rIns="107353" bIns="53679" rtlCol="0" anchor="ctr"/>
          <a:lstStyle>
            <a:lvl1pPr algn="r" defTabSz="1080370">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1080370" rtl="0" eaLnBrk="1" latinLnBrk="0" hangingPunct="1">
        <a:spcBef>
          <a:spcPct val="0"/>
        </a:spcBef>
        <a:buNone/>
        <a:defRPr sz="5200" kern="1200">
          <a:solidFill>
            <a:schemeClr val="tx1"/>
          </a:solidFill>
          <a:latin typeface="+mj-lt"/>
          <a:ea typeface="+mj-ea"/>
          <a:cs typeface="+mj-cs"/>
        </a:defRPr>
      </a:lvl1pPr>
    </p:titleStyle>
    <p:bodyStyle>
      <a:lvl1pPr marL="405139" indent="-405139" algn="l" defTabSz="1080370"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77762" indent="-337609" algn="l" defTabSz="1080370"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0431" indent="-270102" algn="l" defTabSz="1080370"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890599"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30767"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70903"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11117"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51282"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591472"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0370" rtl="0" eaLnBrk="1" latinLnBrk="0" hangingPunct="1">
        <a:defRPr sz="2100" kern="1200">
          <a:solidFill>
            <a:schemeClr val="tx1"/>
          </a:solidFill>
          <a:latin typeface="+mn-lt"/>
          <a:ea typeface="+mn-ea"/>
          <a:cs typeface="+mn-cs"/>
        </a:defRPr>
      </a:lvl1pPr>
      <a:lvl2pPr marL="540180" algn="l" defTabSz="1080370" rtl="0" eaLnBrk="1" latinLnBrk="0" hangingPunct="1">
        <a:defRPr sz="2100" kern="1200">
          <a:solidFill>
            <a:schemeClr val="tx1"/>
          </a:solidFill>
          <a:latin typeface="+mn-lt"/>
          <a:ea typeface="+mn-ea"/>
          <a:cs typeface="+mn-cs"/>
        </a:defRPr>
      </a:lvl2pPr>
      <a:lvl3pPr marL="1080370" algn="l" defTabSz="1080370" rtl="0" eaLnBrk="1" latinLnBrk="0" hangingPunct="1">
        <a:defRPr sz="2100" kern="1200">
          <a:solidFill>
            <a:schemeClr val="tx1"/>
          </a:solidFill>
          <a:latin typeface="+mn-lt"/>
          <a:ea typeface="+mn-ea"/>
          <a:cs typeface="+mn-cs"/>
        </a:defRPr>
      </a:lvl3pPr>
      <a:lvl4pPr marL="1620511" algn="l" defTabSz="1080370" rtl="0" eaLnBrk="1" latinLnBrk="0" hangingPunct="1">
        <a:defRPr sz="2100" kern="1200">
          <a:solidFill>
            <a:schemeClr val="tx1"/>
          </a:solidFill>
          <a:latin typeface="+mn-lt"/>
          <a:ea typeface="+mn-ea"/>
          <a:cs typeface="+mn-cs"/>
        </a:defRPr>
      </a:lvl4pPr>
      <a:lvl5pPr marL="2160698" algn="l" defTabSz="1080370" rtl="0" eaLnBrk="1" latinLnBrk="0" hangingPunct="1">
        <a:defRPr sz="2100" kern="1200">
          <a:solidFill>
            <a:schemeClr val="tx1"/>
          </a:solidFill>
          <a:latin typeface="+mn-lt"/>
          <a:ea typeface="+mn-ea"/>
          <a:cs typeface="+mn-cs"/>
        </a:defRPr>
      </a:lvl5pPr>
      <a:lvl6pPr marL="2700854" algn="l" defTabSz="1080370" rtl="0" eaLnBrk="1" latinLnBrk="0" hangingPunct="1">
        <a:defRPr sz="2100" kern="1200">
          <a:solidFill>
            <a:schemeClr val="tx1"/>
          </a:solidFill>
          <a:latin typeface="+mn-lt"/>
          <a:ea typeface="+mn-ea"/>
          <a:cs typeface="+mn-cs"/>
        </a:defRPr>
      </a:lvl6pPr>
      <a:lvl7pPr marL="3241050" algn="l" defTabSz="1080370" rtl="0" eaLnBrk="1" latinLnBrk="0" hangingPunct="1">
        <a:defRPr sz="2100" kern="1200">
          <a:solidFill>
            <a:schemeClr val="tx1"/>
          </a:solidFill>
          <a:latin typeface="+mn-lt"/>
          <a:ea typeface="+mn-ea"/>
          <a:cs typeface="+mn-cs"/>
        </a:defRPr>
      </a:lvl7pPr>
      <a:lvl8pPr marL="3781186" algn="l" defTabSz="1080370" rtl="0" eaLnBrk="1" latinLnBrk="0" hangingPunct="1">
        <a:defRPr sz="2100" kern="1200">
          <a:solidFill>
            <a:schemeClr val="tx1"/>
          </a:solidFill>
          <a:latin typeface="+mn-lt"/>
          <a:ea typeface="+mn-ea"/>
          <a:cs typeface="+mn-cs"/>
        </a:defRPr>
      </a:lvl8pPr>
      <a:lvl9pPr marL="4321362" algn="l" defTabSz="1080370"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098" y="275901"/>
            <a:ext cx="9235440" cy="1140091"/>
          </a:xfrm>
          <a:prstGeom prst="rect">
            <a:avLst/>
          </a:prstGeom>
        </p:spPr>
        <p:txBody>
          <a:bodyPr vert="horz" lIns="108404" tIns="54199" rIns="108404" bIns="5419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098" y="1596756"/>
            <a:ext cx="9235440" cy="4514439"/>
          </a:xfrm>
          <a:prstGeom prst="rect">
            <a:avLst/>
          </a:prstGeom>
        </p:spPr>
        <p:txBody>
          <a:bodyPr vert="horz" lIns="108404" tIns="54199" rIns="108404" bIns="5419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3705" y="6341588"/>
            <a:ext cx="2394373" cy="364195"/>
          </a:xfrm>
          <a:prstGeom prst="rect">
            <a:avLst/>
          </a:prstGeom>
        </p:spPr>
        <p:txBody>
          <a:bodyPr vert="horz" lIns="108404" tIns="54199" rIns="108404" bIns="54199" rtlCol="0" anchor="ctr"/>
          <a:lstStyle>
            <a:lvl1pPr algn="l" defTabSz="1088838">
              <a:defRPr sz="1500">
                <a:solidFill>
                  <a:schemeClr val="tx1">
                    <a:tint val="75000"/>
                  </a:schemeClr>
                </a:solidFill>
              </a:defRPr>
            </a:lvl1pPr>
          </a:lstStyle>
          <a:p>
            <a:fld id="{FA0B38D7-1DE5-41DE-8B65-024289CA27F3}" type="datetimeFigureOut">
              <a:rPr lang="fr-FR" smtClean="0">
                <a:solidFill>
                  <a:prstClr val="black">
                    <a:tint val="75000"/>
                  </a:prstClr>
                </a:solidFill>
              </a:rPr>
              <a:pPr/>
              <a:t>24/09/2024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506721" y="6341588"/>
            <a:ext cx="3249507" cy="364195"/>
          </a:xfrm>
          <a:prstGeom prst="rect">
            <a:avLst/>
          </a:prstGeom>
        </p:spPr>
        <p:txBody>
          <a:bodyPr vert="horz" lIns="108404" tIns="54199" rIns="108404" bIns="54199" rtlCol="0" anchor="ctr"/>
          <a:lstStyle>
            <a:lvl1pPr algn="ctr" defTabSz="1088838">
              <a:defRPr sz="15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7355846" y="6341588"/>
            <a:ext cx="2394373" cy="364195"/>
          </a:xfrm>
          <a:prstGeom prst="rect">
            <a:avLst/>
          </a:prstGeom>
        </p:spPr>
        <p:txBody>
          <a:bodyPr vert="horz" lIns="108404" tIns="54199" rIns="108404" bIns="54199" rtlCol="0" anchor="ctr"/>
          <a:lstStyle>
            <a:lvl1pPr algn="r" defTabSz="1088838">
              <a:defRPr sz="15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705" r:id="rId1"/>
    <p:sldLayoutId id="2147484706" r:id="rId2"/>
    <p:sldLayoutId id="2147484707" r:id="rId3"/>
    <p:sldLayoutId id="2147484708" r:id="rId4"/>
    <p:sldLayoutId id="2147484709" r:id="rId5"/>
    <p:sldLayoutId id="2147484710" r:id="rId6"/>
    <p:sldLayoutId id="2147484711" r:id="rId7"/>
    <p:sldLayoutId id="2147484712" r:id="rId8"/>
    <p:sldLayoutId id="2147484713" r:id="rId9"/>
    <p:sldLayoutId id="2147484714" r:id="rId10"/>
    <p:sldLayoutId id="2147484715" r:id="rId11"/>
  </p:sldLayoutIdLst>
  <p:transition spd="med" advTm="4000">
    <p:random/>
  </p:transition>
  <p:txStyles>
    <p:titleStyle>
      <a:lvl1pPr algn="ctr" defTabSz="1088838" rtl="0" eaLnBrk="1" latinLnBrk="0" hangingPunct="1">
        <a:spcBef>
          <a:spcPct val="0"/>
        </a:spcBef>
        <a:buNone/>
        <a:defRPr sz="5300" kern="1200">
          <a:solidFill>
            <a:schemeClr val="tx1"/>
          </a:solidFill>
          <a:latin typeface="+mj-lt"/>
          <a:ea typeface="+mj-ea"/>
          <a:cs typeface="+mj-cs"/>
        </a:defRPr>
      </a:lvl1pPr>
    </p:titleStyle>
    <p:bodyStyle>
      <a:lvl1pPr marL="408320" indent="-408320" algn="l" defTabSz="1088838"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4648" indent="-340256" algn="l" defTabSz="1088838"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1016" indent="-272223" algn="l" defTabSz="1088838"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5421"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9828"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4223"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8635"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3056"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7469" indent="-272223" algn="l" defTabSz="108883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8838" rtl="0" eaLnBrk="1" latinLnBrk="0" hangingPunct="1">
        <a:defRPr sz="2100" kern="1200">
          <a:solidFill>
            <a:schemeClr val="tx1"/>
          </a:solidFill>
          <a:latin typeface="+mn-lt"/>
          <a:ea typeface="+mn-ea"/>
          <a:cs typeface="+mn-cs"/>
        </a:defRPr>
      </a:lvl1pPr>
      <a:lvl2pPr marL="544424" algn="l" defTabSz="1088838" rtl="0" eaLnBrk="1" latinLnBrk="0" hangingPunct="1">
        <a:defRPr sz="2100" kern="1200">
          <a:solidFill>
            <a:schemeClr val="tx1"/>
          </a:solidFill>
          <a:latin typeface="+mn-lt"/>
          <a:ea typeface="+mn-ea"/>
          <a:cs typeface="+mn-cs"/>
        </a:defRPr>
      </a:lvl2pPr>
      <a:lvl3pPr marL="1088838" algn="l" defTabSz="1088838" rtl="0" eaLnBrk="1" latinLnBrk="0" hangingPunct="1">
        <a:defRPr sz="2100" kern="1200">
          <a:solidFill>
            <a:schemeClr val="tx1"/>
          </a:solidFill>
          <a:latin typeface="+mn-lt"/>
          <a:ea typeface="+mn-ea"/>
          <a:cs typeface="+mn-cs"/>
        </a:defRPr>
      </a:lvl3pPr>
      <a:lvl4pPr marL="1633216" algn="l" defTabSz="1088838" rtl="0" eaLnBrk="1" latinLnBrk="0" hangingPunct="1">
        <a:defRPr sz="2100" kern="1200">
          <a:solidFill>
            <a:schemeClr val="tx1"/>
          </a:solidFill>
          <a:latin typeface="+mn-lt"/>
          <a:ea typeface="+mn-ea"/>
          <a:cs typeface="+mn-cs"/>
        </a:defRPr>
      </a:lvl4pPr>
      <a:lvl5pPr marL="2177639" algn="l" defTabSz="1088838" rtl="0" eaLnBrk="1" latinLnBrk="0" hangingPunct="1">
        <a:defRPr sz="2100" kern="1200">
          <a:solidFill>
            <a:schemeClr val="tx1"/>
          </a:solidFill>
          <a:latin typeface="+mn-lt"/>
          <a:ea typeface="+mn-ea"/>
          <a:cs typeface="+mn-cs"/>
        </a:defRPr>
      </a:lvl5pPr>
      <a:lvl6pPr marL="2722024" algn="l" defTabSz="1088838" rtl="0" eaLnBrk="1" latinLnBrk="0" hangingPunct="1">
        <a:defRPr sz="2100" kern="1200">
          <a:solidFill>
            <a:schemeClr val="tx1"/>
          </a:solidFill>
          <a:latin typeface="+mn-lt"/>
          <a:ea typeface="+mn-ea"/>
          <a:cs typeface="+mn-cs"/>
        </a:defRPr>
      </a:lvl6pPr>
      <a:lvl7pPr marL="3266441" algn="l" defTabSz="1088838" rtl="0" eaLnBrk="1" latinLnBrk="0" hangingPunct="1">
        <a:defRPr sz="2100" kern="1200">
          <a:solidFill>
            <a:schemeClr val="tx1"/>
          </a:solidFill>
          <a:latin typeface="+mn-lt"/>
          <a:ea typeface="+mn-ea"/>
          <a:cs typeface="+mn-cs"/>
        </a:defRPr>
      </a:lvl7pPr>
      <a:lvl8pPr marL="3810844" algn="l" defTabSz="1088838" rtl="0" eaLnBrk="1" latinLnBrk="0" hangingPunct="1">
        <a:defRPr sz="2100" kern="1200">
          <a:solidFill>
            <a:schemeClr val="tx1"/>
          </a:solidFill>
          <a:latin typeface="+mn-lt"/>
          <a:ea typeface="+mn-ea"/>
          <a:cs typeface="+mn-cs"/>
        </a:defRPr>
      </a:lvl8pPr>
      <a:lvl9pPr marL="4355243" algn="l" defTabSz="108883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0.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1.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5.jpe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79.jpeg"/><Relationship Id="rId1" Type="http://schemas.openxmlformats.org/officeDocument/2006/relationships/slideLayout" Target="../slideLayouts/slideLayout7.xml"/><Relationship Id="rId6" Type="http://schemas.openxmlformats.org/officeDocument/2006/relationships/image" Target="../media/image83.gif"/><Relationship Id="rId5" Type="http://schemas.openxmlformats.org/officeDocument/2006/relationships/image" Target="../media/image82.jpeg"/><Relationship Id="rId4" Type="http://schemas.openxmlformats.org/officeDocument/2006/relationships/image" Target="../media/image81.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3000" b="-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1080000">
            <a:off x="4932000" y="1368000"/>
            <a:ext cx="4528730" cy="4415434"/>
          </a:xfrm>
          <a:prstGeom prst="rect">
            <a:avLst/>
          </a:prstGeom>
          <a:noFill/>
        </p:spPr>
        <p:txBody>
          <a:bodyPr wrap="none" lIns="90886" tIns="45441" rIns="90886" bIns="45441" rtlCol="0">
            <a:prstTxWarp prst="textArchUp">
              <a:avLst/>
            </a:prstTxWarp>
            <a:spAutoFit/>
          </a:bodyPr>
          <a:lstStyle/>
          <a:p>
            <a:pPr defTabSz="1088838"/>
            <a:r>
              <a:rPr lang="fr-FR" sz="88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382680" y="5616000"/>
            <a:ext cx="9640124" cy="1260029"/>
          </a:xfrm>
          <a:prstGeom prst="rect">
            <a:avLst/>
          </a:prstGeom>
          <a:noFill/>
          <a:effectLst>
            <a:softEdge rad="127000"/>
          </a:effectLst>
        </p:spPr>
        <p:txBody>
          <a:bodyPr wrap="none" lIns="90886" tIns="45441" rIns="90886" bIns="45441" rtlCol="0">
            <a:prstTxWarp prst="textPlain">
              <a:avLst/>
            </a:prstTxWarp>
            <a:spAutoFit/>
          </a:bodyPr>
          <a:lstStyle/>
          <a:p>
            <a:pPr defTabSz="1088838"/>
            <a:r>
              <a:rPr lang="fr-FR" sz="5900" dirty="0" smtClean="0">
                <a:ln w="25400">
                  <a:solidFill>
                    <a:srgbClr val="F79646"/>
                  </a:solidFill>
                </a:ln>
                <a:solidFill>
                  <a:prstClr val="black"/>
                </a:solidFill>
                <a:latin typeface="Broadway" pitchFamily="82" charset="0"/>
              </a:rPr>
              <a:t> </a:t>
            </a:r>
            <a:r>
              <a:rPr lang="fr-FR" sz="5900" dirty="0" smtClean="0">
                <a:ln w="25400">
                  <a:solidFill>
                    <a:schemeClr val="tx1"/>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Journée  du  patrimoine</a:t>
            </a:r>
            <a:endParaRPr lang="fr-FR" sz="5900" dirty="0">
              <a:ln w="25400">
                <a:solidFill>
                  <a:schemeClr val="tx1"/>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endParaRPr>
          </a:p>
        </p:txBody>
      </p:sp>
      <p:sp>
        <p:nvSpPr>
          <p:cNvPr id="4" name="Rectangle 3"/>
          <p:cNvSpPr/>
          <p:nvPr/>
        </p:nvSpPr>
        <p:spPr>
          <a:xfrm>
            <a:off x="378272" y="2304000"/>
            <a:ext cx="3330604" cy="2584701"/>
          </a:xfrm>
          <a:prstGeom prst="rect">
            <a:avLst/>
          </a:prstGeom>
          <a:solidFill>
            <a:schemeClr val="bg1">
              <a:lumMod val="85000"/>
              <a:alpha val="63000"/>
            </a:schemeClr>
          </a:solidFill>
          <a:effectLst>
            <a:softEdge rad="63500"/>
          </a:effectLst>
        </p:spPr>
        <p:txBody>
          <a:bodyPr wrap="square" lIns="121337" tIns="60652" rIns="121337" bIns="60652">
            <a:spAutoFit/>
          </a:bodyPr>
          <a:lstStyle/>
          <a:p>
            <a:pPr algn="ctr" defTabSz="1088838"/>
            <a:r>
              <a:rPr lang="fr-FR" sz="3200" b="1" dirty="0" smtClean="0">
                <a:latin typeface="Chiller" pitchFamily="82" charset="0"/>
              </a:rPr>
              <a:t>    La </a:t>
            </a:r>
          </a:p>
          <a:p>
            <a:pPr algn="ctr" defTabSz="1088838"/>
            <a:r>
              <a:rPr lang="fr-FR" sz="3200" b="1" dirty="0" smtClean="0">
                <a:latin typeface="Chiller" pitchFamily="82" charset="0"/>
              </a:rPr>
              <a:t>photographie </a:t>
            </a:r>
          </a:p>
          <a:p>
            <a:pPr algn="ctr" defTabSz="1088838"/>
            <a:r>
              <a:rPr lang="fr-FR" sz="3200" b="1" dirty="0" smtClean="0">
                <a:latin typeface="Chiller" pitchFamily="82" charset="0"/>
              </a:rPr>
              <a:t>est le seul langage </a:t>
            </a:r>
          </a:p>
          <a:p>
            <a:pPr algn="ctr" defTabSz="1088838"/>
            <a:r>
              <a:rPr lang="fr-FR" sz="3200" b="1" dirty="0" smtClean="0">
                <a:latin typeface="Chiller" pitchFamily="82" charset="0"/>
              </a:rPr>
              <a:t>qui peut être compris partout dans le monde.</a:t>
            </a:r>
            <a:endParaRPr lang="fr-FR" sz="3200" b="1" dirty="0">
              <a:latin typeface="Chiller" pitchFamily="82" charset="0"/>
            </a:endParaRPr>
          </a:p>
        </p:txBody>
      </p:sp>
      <p:sp>
        <p:nvSpPr>
          <p:cNvPr id="5" name="ZoneTexte 4"/>
          <p:cNvSpPr txBox="1"/>
          <p:nvPr/>
        </p:nvSpPr>
        <p:spPr>
          <a:xfrm>
            <a:off x="756000" y="144000"/>
            <a:ext cx="1800933" cy="1476764"/>
          </a:xfrm>
          <a:prstGeom prst="rect">
            <a:avLst/>
          </a:prstGeom>
          <a:noFill/>
          <a:effectLst>
            <a:softEdge rad="63500"/>
          </a:effectLst>
        </p:spPr>
        <p:txBody>
          <a:bodyPr wrap="square" lIns="90886" tIns="45441" rIns="90886" bIns="45441" rtlCol="0">
            <a:spAutoFit/>
          </a:bodyPr>
          <a:lstStyle/>
          <a:p>
            <a:pPr algn="ctr" defTabSz="1088838"/>
            <a:r>
              <a:rPr lang="fr-FR" sz="1800" b="1" dirty="0" smtClean="0">
                <a:ln w="1905">
                  <a:noFill/>
                </a:ln>
                <a:solidFill>
                  <a:srgbClr val="FFFF00"/>
                </a:solidFill>
                <a:latin typeface="Courgette" pitchFamily="2" charset="0"/>
              </a:rPr>
              <a:t>Photos  prises par différents</a:t>
            </a:r>
          </a:p>
          <a:p>
            <a:pPr algn="ctr" defTabSz="1088838"/>
            <a:r>
              <a:rPr lang="fr-FR" sz="1800" b="1" dirty="0" smtClean="0">
                <a:ln w="1905">
                  <a:noFill/>
                </a:ln>
                <a:solidFill>
                  <a:srgbClr val="FFFF00"/>
                </a:solidFill>
                <a:latin typeface="Courgette" pitchFamily="2" charset="0"/>
              </a:rPr>
              <a:t>visiteurs </a:t>
            </a:r>
          </a:p>
          <a:p>
            <a:pPr algn="ctr" defTabSz="1088838"/>
            <a:r>
              <a:rPr lang="fr-FR" sz="1800" b="1" dirty="0" smtClean="0">
                <a:ln w="1905">
                  <a:noFill/>
                </a:ln>
                <a:solidFill>
                  <a:srgbClr val="FFFF00"/>
                </a:solidFill>
                <a:latin typeface="Courgette" pitchFamily="2" charset="0"/>
              </a:rPr>
              <a:t> pour  le  plaisir  du  partage</a:t>
            </a:r>
            <a:r>
              <a:rPr lang="fr-FR" sz="1400" b="1" dirty="0" smtClean="0">
                <a:ln w="1905">
                  <a:noFill/>
                </a:ln>
                <a:solidFill>
                  <a:srgbClr val="FFFF00"/>
                </a:solidFill>
                <a:latin typeface="Courgette" pitchFamily="2" charset="0"/>
              </a:rPr>
              <a:t>  </a:t>
            </a:r>
            <a:endParaRPr lang="fr-FR" sz="1400" b="1" dirty="0">
              <a:ln w="1905">
                <a:noFill/>
              </a:ln>
              <a:solidFill>
                <a:srgbClr val="FFFF00"/>
              </a:solidFill>
              <a:latin typeface="Courgette" pitchFamily="2" charset="0"/>
            </a:endParaRPr>
          </a:p>
        </p:txBody>
      </p:sp>
      <p:pic>
        <p:nvPicPr>
          <p:cNvPr id="6" name="Image 5" descr="0a000004-.gif"/>
          <p:cNvPicPr>
            <a:picLocks noChangeAspect="1"/>
          </p:cNvPicPr>
          <p:nvPr/>
        </p:nvPicPr>
        <p:blipFill>
          <a:blip r:embed="rId5" cstate="print"/>
          <a:stretch>
            <a:fillRect/>
          </a:stretch>
        </p:blipFill>
        <p:spPr>
          <a:xfrm>
            <a:off x="3672000" y="3384000"/>
            <a:ext cx="1979861" cy="1757927"/>
          </a:xfrm>
          <a:prstGeom prst="rect">
            <a:avLst/>
          </a:prstGeom>
        </p:spPr>
      </p:pic>
      <p:sp>
        <p:nvSpPr>
          <p:cNvPr id="7" name="Rectangle 6"/>
          <p:cNvSpPr/>
          <p:nvPr/>
        </p:nvSpPr>
        <p:spPr>
          <a:xfrm>
            <a:off x="6931000" y="2160000"/>
            <a:ext cx="667170" cy="1000274"/>
          </a:xfrm>
          <a:prstGeom prst="rect">
            <a:avLst/>
          </a:prstGeom>
        </p:spPr>
        <p:txBody>
          <a:bodyPr wrap="none">
            <a:spAutoFit/>
          </a:bodyPr>
          <a:lstStyle/>
          <a:p>
            <a:r>
              <a:rPr lang="fr-FR" sz="5900" dirty="0" smtClean="0">
                <a:ln w="25400">
                  <a:solidFill>
                    <a:prstClr val="black"/>
                  </a:soli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Broadway" pitchFamily="82" charset="0"/>
              </a:rPr>
              <a:t>3</a:t>
            </a:r>
            <a:endParaRPr lang="fr-FR" dirty="0"/>
          </a:p>
        </p:txBody>
      </p:sp>
      <p:sp>
        <p:nvSpPr>
          <p:cNvPr id="10" name="Rectangle 9"/>
          <p:cNvSpPr/>
          <p:nvPr/>
        </p:nvSpPr>
        <p:spPr>
          <a:xfrm>
            <a:off x="3474841" y="4860429"/>
            <a:ext cx="1686680" cy="954107"/>
          </a:xfrm>
          <a:prstGeom prst="rect">
            <a:avLst/>
          </a:prstGeom>
        </p:spPr>
        <p:txBody>
          <a:bodyPr vert="horz" wrap="none">
            <a:spAutoFit/>
          </a:bodyPr>
          <a:lstStyle/>
          <a:p>
            <a:pPr algn="ctr"/>
            <a:r>
              <a:rPr lang="fr-FR" sz="2800" b="1" dirty="0" smtClean="0">
                <a:latin typeface="Cabin Sketch" pitchFamily="34" charset="0"/>
              </a:rPr>
              <a:t>Opéra</a:t>
            </a:r>
          </a:p>
          <a:p>
            <a:pPr algn="ctr"/>
            <a:r>
              <a:rPr lang="fr-FR" sz="2800" b="1" dirty="0" smtClean="0">
                <a:latin typeface="Cabin Sketch" pitchFamily="34" charset="0"/>
              </a:rPr>
              <a:t>Saboterie</a:t>
            </a:r>
            <a:endParaRPr lang="fr-FR" sz="2800" b="1" dirty="0">
              <a:latin typeface="Cabin Sketch" pitchFamily="34" charset="0"/>
            </a:endParaRPr>
          </a:p>
        </p:txBody>
      </p:sp>
      <p:sp>
        <p:nvSpPr>
          <p:cNvPr id="11" name="Rectangle 10"/>
          <p:cNvSpPr/>
          <p:nvPr/>
        </p:nvSpPr>
        <p:spPr>
          <a:xfrm>
            <a:off x="8414353" y="108000"/>
            <a:ext cx="1386918" cy="954107"/>
          </a:xfrm>
          <a:prstGeom prst="rect">
            <a:avLst/>
          </a:prstGeom>
        </p:spPr>
        <p:txBody>
          <a:bodyPr vert="horz" wrap="none">
            <a:spAutoFit/>
          </a:bodyPr>
          <a:lstStyle/>
          <a:p>
            <a:pPr algn="ctr"/>
            <a:r>
              <a:rPr lang="fr-FR" sz="2800" b="1" dirty="0" smtClean="0">
                <a:latin typeface="Cabin Sketch" pitchFamily="34" charset="0"/>
              </a:rPr>
              <a:t>Théâtre</a:t>
            </a:r>
          </a:p>
          <a:p>
            <a:pPr algn="ctr"/>
            <a:r>
              <a:rPr lang="fr-FR" sz="2800" b="1" dirty="0" smtClean="0">
                <a:latin typeface="Cabin Sketch" pitchFamily="34" charset="0"/>
              </a:rPr>
              <a:t>Musée</a:t>
            </a:r>
            <a:endParaRPr lang="fr-FR" sz="2800" b="1" dirty="0">
              <a:latin typeface="Cabin Sketch" pitchFamily="34" charset="0"/>
            </a:endParaRPr>
          </a:p>
        </p:txBody>
      </p:sp>
      <p:pic>
        <p:nvPicPr>
          <p:cNvPr id="12" name="Oliver Shanti - Best Meditation Music 5 Vol. I.wav">
            <a:hlinkClick r:id="" action="ppaction://media"/>
          </p:cNvPr>
          <p:cNvPicPr>
            <a:picLocks noRot="1" noChangeAspect="1"/>
          </p:cNvPicPr>
          <p:nvPr>
            <a:wavAudioFile r:embed="rId1" name="Oliver Shanti - Best Meditation Music 5 Vol. I.wav"/>
          </p:nvPr>
        </p:nvPicPr>
        <p:blipFill>
          <a:blip r:embed="rId6" cstate="print"/>
          <a:stretch>
            <a:fillRect/>
          </a:stretch>
        </p:blipFill>
        <p:spPr>
          <a:xfrm>
            <a:off x="4698752" y="3276253"/>
            <a:ext cx="304800" cy="304800"/>
          </a:xfrm>
          <a:prstGeom prst="rect">
            <a:avLst/>
          </a:prstGeom>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56"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by="(-#ppt_w*2)" calcmode="lin" valueType="num">
                                      <p:cBhvr rctx="PPT">
                                        <p:cTn id="18" dur="500" autoRev="1" fill="hold">
                                          <p:stCondLst>
                                            <p:cond delay="0"/>
                                          </p:stCondLst>
                                        </p:cTn>
                                        <p:tgtEl>
                                          <p:spTgt spid="3"/>
                                        </p:tgtEl>
                                        <p:attrNameLst>
                                          <p:attrName>ppt_w</p:attrName>
                                        </p:attrNameLst>
                                      </p:cBhvr>
                                    </p:anim>
                                    <p:anim by="(#ppt_w*0.50)" calcmode="lin" valueType="num">
                                      <p:cBhvr>
                                        <p:cTn id="19" dur="500" decel="50000" autoRev="1" fill="hold">
                                          <p:stCondLst>
                                            <p:cond delay="0"/>
                                          </p:stCondLst>
                                        </p:cTn>
                                        <p:tgtEl>
                                          <p:spTgt spid="3"/>
                                        </p:tgtEl>
                                        <p:attrNameLst>
                                          <p:attrName>ppt_x</p:attrName>
                                        </p:attrNameLst>
                                      </p:cBhvr>
                                    </p:anim>
                                    <p:anim from="(-#ppt_h/2)" to="(#ppt_y)" calcmode="lin" valueType="num">
                                      <p:cBhvr>
                                        <p:cTn id="20" dur="1000" fill="hold">
                                          <p:stCondLst>
                                            <p:cond delay="0"/>
                                          </p:stCondLst>
                                        </p:cTn>
                                        <p:tgtEl>
                                          <p:spTgt spid="3"/>
                                        </p:tgtEl>
                                        <p:attrNameLst>
                                          <p:attrName>ppt_y</p:attrName>
                                        </p:attrNameLst>
                                      </p:cBhvr>
                                    </p:anim>
                                    <p:animRot by="21600000">
                                      <p:cBhvr>
                                        <p:cTn id="21" dur="1000" fill="hold">
                                          <p:stCondLst>
                                            <p:cond delay="0"/>
                                          </p:stCondLst>
                                        </p:cTn>
                                        <p:tgtEl>
                                          <p:spTgt spid="3"/>
                                        </p:tgtEl>
                                        <p:attrNameLst>
                                          <p:attrName>r</p:attrName>
                                        </p:attrNameLst>
                                      </p:cBhvr>
                                    </p:animRot>
                                  </p:childTnLst>
                                </p:cTn>
                              </p:par>
                            </p:childTnLst>
                          </p:cTn>
                        </p:par>
                        <p:par>
                          <p:cTn id="22" fill="hold">
                            <p:stCondLst>
                              <p:cond delay="8600"/>
                            </p:stCondLst>
                            <p:childTnLst>
                              <p:par>
                                <p:cTn id="23" presetID="24"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 to="" calcmode="lin" valueType="num">
                                      <p:cBhvr>
                                        <p:cTn id="25" dur="1" fill="hold"/>
                                        <p:tgtEl>
                                          <p:spTgt spid="7"/>
                                        </p:tgtEl>
                                        <p:attrNameLst>
                                          <p:attrName/>
                                        </p:attrNameLst>
                                      </p:cBhvr>
                                    </p:anim>
                                  </p:childTnLst>
                                </p:cTn>
                              </p:par>
                            </p:childTnLst>
                          </p:cTn>
                        </p:par>
                        <p:par>
                          <p:cTn id="26" fill="hold">
                            <p:stCondLst>
                              <p:cond delay="10600"/>
                            </p:stCondLst>
                            <p:childTnLst>
                              <p:par>
                                <p:cTn id="27" presetID="8" presetClass="entr" presetSubtype="16" fill="hold" grpId="0" nodeType="afterEffect">
                                  <p:stCondLst>
                                    <p:cond delay="2000"/>
                                  </p:stCondLst>
                                  <p:childTnLst>
                                    <p:set>
                                      <p:cBhvr>
                                        <p:cTn id="28" dur="1" fill="hold">
                                          <p:stCondLst>
                                            <p:cond delay="0"/>
                                          </p:stCondLst>
                                        </p:cTn>
                                        <p:tgtEl>
                                          <p:spTgt spid="10"/>
                                        </p:tgtEl>
                                        <p:attrNameLst>
                                          <p:attrName>style.visibility</p:attrName>
                                        </p:attrNameLst>
                                      </p:cBhvr>
                                      <p:to>
                                        <p:strVal val="visible"/>
                                      </p:to>
                                    </p:set>
                                    <p:animEffect transition="in" filter="diamond(in)">
                                      <p:cBhvr>
                                        <p:cTn id="29" dur="1000"/>
                                        <p:tgtEl>
                                          <p:spTgt spid="10"/>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2000"/>
                                  </p:stCondLst>
                                  <p:childTnLst>
                                    <p:set>
                                      <p:cBhvr>
                                        <p:cTn id="33" dur="1" fill="hold">
                                          <p:stCondLst>
                                            <p:cond delay="0"/>
                                          </p:stCondLst>
                                        </p:cTn>
                                        <p:tgtEl>
                                          <p:spTgt spid="11"/>
                                        </p:tgtEl>
                                        <p:attrNameLst>
                                          <p:attrName>style.visibility</p:attrName>
                                        </p:attrNameLst>
                                      </p:cBhvr>
                                      <p:to>
                                        <p:strVal val="visible"/>
                                      </p:to>
                                    </p:set>
                                    <p:animEffect transition="in" filter="diamond(in)">
                                      <p:cBhvr>
                                        <p:cTn id="34" dur="2000"/>
                                        <p:tgtEl>
                                          <p:spTgt spid="11"/>
                                        </p:tgtEl>
                                      </p:cBhvr>
                                    </p:animEffect>
                                  </p:childTnLst>
                                </p:cTn>
                              </p:par>
                            </p:childTnLst>
                          </p:cTn>
                        </p:par>
                        <p:par>
                          <p:cTn id="35" fill="hold">
                            <p:stCondLst>
                              <p:cond delay="4000"/>
                            </p:stCondLst>
                            <p:childTnLst>
                              <p:par>
                                <p:cTn id="36" presetID="8" presetClass="entr" presetSubtype="16" fill="hold" grpId="0" nodeType="afterEffect">
                                  <p:stCondLst>
                                    <p:cond delay="2000"/>
                                  </p:stCondLst>
                                  <p:childTnLst>
                                    <p:set>
                                      <p:cBhvr>
                                        <p:cTn id="37" dur="1" fill="hold">
                                          <p:stCondLst>
                                            <p:cond delay="0"/>
                                          </p:stCondLst>
                                        </p:cTn>
                                        <p:tgtEl>
                                          <p:spTgt spid="4"/>
                                        </p:tgtEl>
                                        <p:attrNameLst>
                                          <p:attrName>style.visibility</p:attrName>
                                        </p:attrNameLst>
                                      </p:cBhvr>
                                      <p:to>
                                        <p:strVal val="visible"/>
                                      </p:to>
                                    </p:set>
                                    <p:animEffect transition="in" filter="diamond(in)">
                                      <p:cBhvr>
                                        <p:cTn id="38" dur="2000"/>
                                        <p:tgtEl>
                                          <p:spTgt spid="4"/>
                                        </p:tgtEl>
                                      </p:cBhvr>
                                    </p:animEffect>
                                  </p:childTnLst>
                                </p:cTn>
                              </p:par>
                            </p:childTnLst>
                          </p:cTn>
                        </p:par>
                        <p:par>
                          <p:cTn id="39" fill="hold">
                            <p:stCondLst>
                              <p:cond delay="8000"/>
                            </p:stCondLst>
                            <p:childTnLst>
                              <p:par>
                                <p:cTn id="40" presetID="24" presetClass="entr" presetSubtype="0" fill="hold" grpId="0" nodeType="afterEffect">
                                  <p:stCondLst>
                                    <p:cond delay="2000"/>
                                  </p:stCondLst>
                                  <p:childTnLst>
                                    <p:set>
                                      <p:cBhvr>
                                        <p:cTn id="41" dur="1" fill="hold">
                                          <p:stCondLst>
                                            <p:cond delay="0"/>
                                          </p:stCondLst>
                                        </p:cTn>
                                        <p:tgtEl>
                                          <p:spTgt spid="5"/>
                                        </p:tgtEl>
                                        <p:attrNameLst>
                                          <p:attrName>style.visibility</p:attrName>
                                        </p:attrNameLst>
                                      </p:cBhvr>
                                      <p:to>
                                        <p:strVal val="visible"/>
                                      </p:to>
                                    </p:set>
                                    <p:anim to="" calcmode="lin" valueType="num">
                                      <p:cBhvr>
                                        <p:cTn id="42" dur="1" fill="hold"/>
                                        <p:tgtEl>
                                          <p:spTgt spid="5"/>
                                        </p:tgtEl>
                                        <p:attrNameLst>
                                          <p:attrName/>
                                        </p:attrNameLst>
                                      </p:cBhvr>
                                    </p:anim>
                                  </p:childTnLst>
                                </p:cTn>
                              </p:par>
                            </p:childTnLst>
                          </p:cTn>
                        </p:par>
                        <p:par>
                          <p:cTn id="43" fill="hold">
                            <p:stCondLst>
                              <p:cond delay="10000"/>
                            </p:stCondLst>
                            <p:childTnLst>
                              <p:par>
                                <p:cTn id="44" presetID="24" presetClass="entr" presetSubtype="0" fill="hold" nodeType="afterEffect">
                                  <p:stCondLst>
                                    <p:cond delay="2000"/>
                                  </p:stCondLst>
                                  <p:childTnLst>
                                    <p:set>
                                      <p:cBhvr>
                                        <p:cTn id="45" dur="1" fill="hold">
                                          <p:stCondLst>
                                            <p:cond delay="0"/>
                                          </p:stCondLst>
                                        </p:cTn>
                                        <p:tgtEl>
                                          <p:spTgt spid="6"/>
                                        </p:tgtEl>
                                        <p:attrNameLst>
                                          <p:attrName>style.visibility</p:attrName>
                                        </p:attrNameLst>
                                      </p:cBhvr>
                                      <p:to>
                                        <p:strVal val="visible"/>
                                      </p:to>
                                    </p:set>
                                    <p:anim to="" calcmode="lin" valueType="num">
                                      <p:cBhvr>
                                        <p:cTn id="46"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7"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 grpId="0"/>
      <p:bldP spid="3" grpId="0"/>
      <p:bldP spid="4" grpId="0" animBg="1"/>
      <p:bldP spid="5" grpId="0"/>
      <p:bldP spid="7" grpId="0"/>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p:cNvSpPr txBox="1"/>
          <p:nvPr/>
        </p:nvSpPr>
        <p:spPr>
          <a:xfrm>
            <a:off x="0" y="6300000"/>
            <a:ext cx="10261600" cy="461665"/>
          </a:xfrm>
          <a:prstGeom prst="rect">
            <a:avLst/>
          </a:prstGeom>
          <a:noFill/>
        </p:spPr>
        <p:txBody>
          <a:bodyPr wrap="square" rtlCol="0">
            <a:spAutoFit/>
          </a:bodyPr>
          <a:lstStyle/>
          <a:p>
            <a:pPr algn="ctr"/>
            <a:r>
              <a:rPr lang="fr-FR" sz="2400" b="1" dirty="0" smtClean="0">
                <a:solidFill>
                  <a:schemeClr val="bg1"/>
                </a:solidFill>
                <a:latin typeface="Cabin Sketch" pitchFamily="34" charset="0"/>
              </a:rPr>
              <a:t>Palais de la délégation d’Alsace-Lorraine en 1905</a:t>
            </a:r>
            <a:endParaRPr lang="fr-FR" sz="2400" b="1" dirty="0">
              <a:solidFill>
                <a:schemeClr val="bg1"/>
              </a:solidFill>
              <a:latin typeface="Cabin Sketch" pitchFamily="34" charset="0"/>
            </a:endParaRPr>
          </a:p>
        </p:txBody>
      </p:sp>
      <p:pic>
        <p:nvPicPr>
          <p:cNvPr id="2" name="Image 1" descr="Capture d’écran 2024-09-23 215924.png"/>
          <p:cNvPicPr>
            <a:picLocks noChangeAspect="1"/>
          </p:cNvPicPr>
          <p:nvPr/>
        </p:nvPicPr>
        <p:blipFill>
          <a:blip r:embed="rId2" cstate="print"/>
          <a:stretch>
            <a:fillRect/>
          </a:stretch>
        </p:blipFill>
        <p:spPr>
          <a:xfrm>
            <a:off x="0" y="-144000"/>
            <a:ext cx="10261306" cy="6372597"/>
          </a:xfrm>
          <a:prstGeom prst="rect">
            <a:avLst/>
          </a:prstGeom>
        </p:spPr>
      </p:pic>
      <p:sp>
        <p:nvSpPr>
          <p:cNvPr id="3" name="Rectangle 2"/>
          <p:cNvSpPr/>
          <p:nvPr/>
        </p:nvSpPr>
        <p:spPr>
          <a:xfrm>
            <a:off x="3492000" y="72000"/>
            <a:ext cx="6181500" cy="523220"/>
          </a:xfrm>
          <a:prstGeom prst="rect">
            <a:avLst/>
          </a:prstGeom>
        </p:spPr>
        <p:txBody>
          <a:bodyPr wrap="none">
            <a:spAutoFit/>
          </a:bodyPr>
          <a:lstStyle/>
          <a:p>
            <a:pPr lvl="0" algn="ctr"/>
            <a:r>
              <a:rPr lang="fr-FR" sz="2800" b="1" dirty="0" smtClean="0">
                <a:solidFill>
                  <a:prstClr val="black"/>
                </a:solidFill>
                <a:latin typeface="Cabin Sketch" pitchFamily="34" charset="0"/>
              </a:rPr>
              <a:t>Le Théâtre         National de Strasbourg</a:t>
            </a:r>
          </a:p>
        </p:txBody>
      </p:sp>
      <p:pic>
        <p:nvPicPr>
          <p:cNvPr id="5" name="Image 4" descr="0a0000003.gif"/>
          <p:cNvPicPr>
            <a:picLocks noChangeAspect="1"/>
          </p:cNvPicPr>
          <p:nvPr/>
        </p:nvPicPr>
        <p:blipFill>
          <a:blip r:embed="rId3" cstate="print"/>
          <a:stretch>
            <a:fillRect/>
          </a:stretch>
        </p:blipFill>
        <p:spPr>
          <a:xfrm>
            <a:off x="9595296" y="6300589"/>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000_F_44754247_3oqe01fqFdBhOYrwqsyrpFlf13qEMWOG.jpg"/>
          <p:cNvPicPr>
            <a:picLocks noChangeAspect="1"/>
          </p:cNvPicPr>
          <p:nvPr/>
        </p:nvPicPr>
        <p:blipFill>
          <a:blip r:embed="rId2" cstate="print"/>
          <a:stretch>
            <a:fillRect/>
          </a:stretch>
        </p:blipFill>
        <p:spPr>
          <a:xfrm>
            <a:off x="0" y="-36000"/>
            <a:ext cx="10260000" cy="6381720"/>
          </a:xfrm>
          <a:prstGeom prst="rect">
            <a:avLst/>
          </a:prstGeom>
        </p:spPr>
      </p:pic>
      <p:sp>
        <p:nvSpPr>
          <p:cNvPr id="3" name="Rectangle 2"/>
          <p:cNvSpPr/>
          <p:nvPr/>
        </p:nvSpPr>
        <p:spPr>
          <a:xfrm>
            <a:off x="0" y="5112000"/>
            <a:ext cx="10261600" cy="1708160"/>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Le théâtre national de Strasbourg (TNS) a été créé en octobre 1968 à Strasbourg, sous l'impulsion d'Hubert Gignoux et André Malraux. </a:t>
            </a:r>
          </a:p>
          <a:p>
            <a:pPr algn="ctr"/>
            <a:r>
              <a:rPr lang="fr-FR" b="1" dirty="0" smtClean="0">
                <a:solidFill>
                  <a:schemeClr val="bg1"/>
                </a:solidFill>
                <a:latin typeface="Cabin Sketch" pitchFamily="34" charset="0"/>
              </a:rPr>
              <a:t>Il abrite en son sein l’École supérieure d'art dramatique. Le TNS occupe la partie avant de l’ancien Palais de la diète d'Alsace-Lorraine dont la façade donne sur la place de la République.</a:t>
            </a:r>
            <a:endParaRPr lang="fr-FR" b="1" dirty="0">
              <a:solidFill>
                <a:schemeClr val="bg1"/>
              </a:solidFill>
              <a:latin typeface="Cabin Sketch" pitchFamily="34" charset="0"/>
            </a:endParaRPr>
          </a:p>
        </p:txBody>
      </p:sp>
      <p:sp>
        <p:nvSpPr>
          <p:cNvPr id="4" name="Rectangle 3"/>
          <p:cNvSpPr/>
          <p:nvPr/>
        </p:nvSpPr>
        <p:spPr>
          <a:xfrm>
            <a:off x="3132000" y="72000"/>
            <a:ext cx="6181500" cy="523220"/>
          </a:xfrm>
          <a:prstGeom prst="rect">
            <a:avLst/>
          </a:prstGeom>
        </p:spPr>
        <p:txBody>
          <a:bodyPr wrap="none">
            <a:spAutoFit/>
          </a:bodyPr>
          <a:lstStyle/>
          <a:p>
            <a:pPr lvl="0" algn="ctr"/>
            <a:r>
              <a:rPr lang="fr-FR" sz="2800" b="1" dirty="0" smtClean="0">
                <a:solidFill>
                  <a:prstClr val="black"/>
                </a:solidFill>
                <a:latin typeface="Cabin Sketch" pitchFamily="34" charset="0"/>
              </a:rPr>
              <a:t>Le Théâtre         National de Strasbourg</a:t>
            </a:r>
          </a:p>
        </p:txBody>
      </p:sp>
      <p:pic>
        <p:nvPicPr>
          <p:cNvPr id="6" name="Image 5" descr="0a0000003.gif"/>
          <p:cNvPicPr>
            <a:picLocks noChangeAspect="1"/>
          </p:cNvPicPr>
          <p:nvPr/>
        </p:nvPicPr>
        <p:blipFill>
          <a:blip r:embed="rId3" cstate="print"/>
          <a:stretch>
            <a:fillRect/>
          </a:stretch>
        </p:blipFill>
        <p:spPr>
          <a:xfrm>
            <a:off x="9595296" y="4572000"/>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Le Théâtre National de Strasbourg1.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0.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2.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4.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3.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5.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Théâtre National de Strasbourg6.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ChatRohan_44.jpg"/>
          <p:cNvPicPr>
            <a:picLocks noChangeAspect="1"/>
          </p:cNvPicPr>
          <p:nvPr/>
        </p:nvPicPr>
        <p:blipFill>
          <a:blip r:embed="rId2" cstate="print"/>
          <a:stretch>
            <a:fillRect/>
          </a:stretch>
        </p:blipFill>
        <p:spPr>
          <a:xfrm>
            <a:off x="0" y="-648000"/>
            <a:ext cx="10260000" cy="7566750"/>
          </a:xfrm>
          <a:prstGeom prst="rect">
            <a:avLst/>
          </a:prstGeom>
        </p:spPr>
      </p:pic>
      <p:sp>
        <p:nvSpPr>
          <p:cNvPr id="3" name="Rectangle 2"/>
          <p:cNvSpPr/>
          <p:nvPr/>
        </p:nvSpPr>
        <p:spPr>
          <a:xfrm>
            <a:off x="2592000" y="180000"/>
            <a:ext cx="5657318" cy="461665"/>
          </a:xfrm>
          <a:prstGeom prst="rect">
            <a:avLst/>
          </a:prstGeom>
        </p:spPr>
        <p:txBody>
          <a:bodyPr wrap="none">
            <a:spAutoFit/>
          </a:bodyPr>
          <a:lstStyle/>
          <a:p>
            <a:r>
              <a:rPr lang="fr-FR" sz="2400" b="1" dirty="0" smtClean="0">
                <a:solidFill>
                  <a:schemeClr val="bg1"/>
                </a:solidFill>
                <a:latin typeface="Cabin Sketch" pitchFamily="34" charset="0"/>
              </a:rPr>
              <a:t>Musée du château    des Rohan à Saverne</a:t>
            </a:r>
            <a:endParaRPr lang="fr-FR" sz="2400" b="1" dirty="0">
              <a:solidFill>
                <a:schemeClr val="bg1"/>
              </a:solidFill>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7579072" y="6084565"/>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Chateau_fin_18e.jpg"/>
          <p:cNvPicPr>
            <a:picLocks noChangeAspect="1"/>
          </p:cNvPicPr>
          <p:nvPr/>
        </p:nvPicPr>
        <p:blipFill>
          <a:blip r:embed="rId2" cstate="print"/>
          <a:stretch>
            <a:fillRect/>
          </a:stretch>
        </p:blipFill>
        <p:spPr>
          <a:xfrm>
            <a:off x="1999" y="0"/>
            <a:ext cx="10257601" cy="6840538"/>
          </a:xfrm>
          <a:prstGeom prst="rect">
            <a:avLst/>
          </a:prstGeom>
        </p:spPr>
      </p:pic>
      <p:sp>
        <p:nvSpPr>
          <p:cNvPr id="3" name="Rectangle 2"/>
          <p:cNvSpPr/>
          <p:nvPr/>
        </p:nvSpPr>
        <p:spPr>
          <a:xfrm>
            <a:off x="0" y="5184000"/>
            <a:ext cx="10261600" cy="1708160"/>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En créant un musée en 1858, la ville de Saverne manifestait l’intérêt et la volonté de conserver sur place en un lieu historique des « objets qui témoignaient de la grandeur et de l’ancienneté de Saverne. </a:t>
            </a:r>
          </a:p>
          <a:p>
            <a:pPr algn="ctr"/>
            <a:r>
              <a:rPr lang="fr-FR" b="1" dirty="0" smtClean="0">
                <a:solidFill>
                  <a:schemeClr val="bg1"/>
                </a:solidFill>
                <a:latin typeface="Cabin Sketch" pitchFamily="34" charset="0"/>
              </a:rPr>
              <a:t>Le musée de Saverne est après ceux de Strasbourg et de Colmar le plus ancien musée municipal d’Alsace.</a:t>
            </a:r>
            <a:endParaRPr lang="fr-FR" b="1" dirty="0">
              <a:solidFill>
                <a:schemeClr val="bg1"/>
              </a:solidFill>
              <a:latin typeface="Cabin Sketch" pitchFamily="34" charset="0"/>
            </a:endParaRPr>
          </a:p>
        </p:txBody>
      </p:sp>
      <p:sp>
        <p:nvSpPr>
          <p:cNvPr id="4" name="Rectangle 3"/>
          <p:cNvSpPr/>
          <p:nvPr/>
        </p:nvSpPr>
        <p:spPr>
          <a:xfrm>
            <a:off x="1872000" y="144000"/>
            <a:ext cx="6864841" cy="461665"/>
          </a:xfrm>
          <a:prstGeom prst="rect">
            <a:avLst/>
          </a:prstGeom>
        </p:spPr>
        <p:txBody>
          <a:bodyPr wrap="square">
            <a:spAutoFit/>
          </a:bodyPr>
          <a:lstStyle/>
          <a:p>
            <a:r>
              <a:rPr lang="fr-FR" sz="2400" b="1" dirty="0" smtClean="0">
                <a:solidFill>
                  <a:schemeClr val="bg1"/>
                </a:solidFill>
                <a:latin typeface="Cabin Sketch" pitchFamily="34" charset="0"/>
              </a:rPr>
              <a:t>Musée du château des Rohan à Saverne  fin  18e</a:t>
            </a:r>
            <a:endParaRPr lang="fr-FR" sz="2400" b="1" dirty="0">
              <a:solidFill>
                <a:schemeClr val="bg1"/>
              </a:solidFill>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9667304" y="4572397"/>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hateau_Saverne_avant_incendie.jpg"/>
          <p:cNvPicPr>
            <a:picLocks noChangeAspect="1"/>
          </p:cNvPicPr>
          <p:nvPr/>
        </p:nvPicPr>
        <p:blipFill>
          <a:blip r:embed="rId2" cstate="print"/>
          <a:stretch>
            <a:fillRect/>
          </a:stretch>
        </p:blipFill>
        <p:spPr>
          <a:xfrm>
            <a:off x="1999" y="0"/>
            <a:ext cx="10257601" cy="6840538"/>
          </a:xfrm>
          <a:prstGeom prst="rect">
            <a:avLst/>
          </a:prstGeom>
        </p:spPr>
      </p:pic>
      <p:sp>
        <p:nvSpPr>
          <p:cNvPr id="4" name="Rectangle 3"/>
          <p:cNvSpPr/>
          <p:nvPr/>
        </p:nvSpPr>
        <p:spPr>
          <a:xfrm>
            <a:off x="0" y="5328000"/>
            <a:ext cx="10261600" cy="1548000"/>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Fondé en 1858, le musée du château des Rohan de Saverne est un des plus anciens d’Alsace. Il comporte trois sections : l’une consacrée aux collections archéologiques, une autre aux collections d’art et d’histoire et la troisième à la journaliste Louise Weiss (1893-1983).</a:t>
            </a:r>
            <a:endParaRPr lang="fr-FR" b="1" dirty="0">
              <a:solidFill>
                <a:schemeClr val="bg1"/>
              </a:solidFill>
              <a:latin typeface="Cabin Sketch" pitchFamily="34" charset="0"/>
            </a:endParaRPr>
          </a:p>
        </p:txBody>
      </p:sp>
      <p:sp>
        <p:nvSpPr>
          <p:cNvPr id="5" name="Rectangle 4"/>
          <p:cNvSpPr/>
          <p:nvPr/>
        </p:nvSpPr>
        <p:spPr>
          <a:xfrm>
            <a:off x="0" y="180000"/>
            <a:ext cx="10333278" cy="461665"/>
          </a:xfrm>
          <a:prstGeom prst="rect">
            <a:avLst/>
          </a:prstGeom>
        </p:spPr>
        <p:txBody>
          <a:bodyPr wrap="none">
            <a:spAutoFit/>
          </a:bodyPr>
          <a:lstStyle/>
          <a:p>
            <a:r>
              <a:rPr lang="fr-FR" sz="2400" b="1" dirty="0" smtClean="0">
                <a:solidFill>
                  <a:schemeClr val="bg1"/>
                </a:solidFill>
                <a:latin typeface="Cabin Sketch" pitchFamily="34" charset="0"/>
              </a:rPr>
              <a:t>Musée du château des Rohan à Saverne avant incendie du 8 septembre 1779</a:t>
            </a:r>
            <a:endParaRPr lang="fr-FR" sz="2400" b="1" dirty="0">
              <a:solidFill>
                <a:schemeClr val="bg1"/>
              </a:solidFill>
              <a:latin typeface="Cabin Sketch" pitchFamily="34" charset="0"/>
            </a:endParaRPr>
          </a:p>
        </p:txBody>
      </p:sp>
      <p:pic>
        <p:nvPicPr>
          <p:cNvPr id="6" name="Image 5" descr="0a0000003.gif"/>
          <p:cNvPicPr>
            <a:picLocks noChangeAspect="1"/>
          </p:cNvPicPr>
          <p:nvPr/>
        </p:nvPicPr>
        <p:blipFill>
          <a:blip r:embed="rId3" cstate="print"/>
          <a:stretch>
            <a:fillRect/>
          </a:stretch>
        </p:blipFill>
        <p:spPr>
          <a:xfrm>
            <a:off x="9451280" y="4716413"/>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Musée_du_château_des_Rohan_2014_(01).jpg"/>
          <p:cNvPicPr>
            <a:picLocks noChangeAspect="1"/>
          </p:cNvPicPr>
          <p:nvPr/>
        </p:nvPicPr>
        <p:blipFill>
          <a:blip r:embed="rId2" cstate="print"/>
          <a:stretch>
            <a:fillRect/>
          </a:stretch>
        </p:blipFill>
        <p:spPr>
          <a:xfrm>
            <a:off x="576000" y="0"/>
            <a:ext cx="9120716"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Musée_du_château_des_Rohan_2014_(14).jpg"/>
          <p:cNvPicPr>
            <a:picLocks noChangeAspect="1"/>
          </p:cNvPicPr>
          <p:nvPr/>
        </p:nvPicPr>
        <p:blipFill>
          <a:blip r:embed="rId2" cstate="print"/>
          <a:stretch>
            <a:fillRect/>
          </a:stretch>
        </p:blipFill>
        <p:spPr>
          <a:xfrm>
            <a:off x="576000" y="0"/>
            <a:ext cx="9120716"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Musée_du_château_des_Rohan_2014_(17).jpg"/>
          <p:cNvPicPr>
            <a:picLocks noChangeAspect="1"/>
          </p:cNvPicPr>
          <p:nvPr/>
        </p:nvPicPr>
        <p:blipFill>
          <a:blip r:embed="rId2" cstate="print"/>
          <a:stretch>
            <a:fillRect/>
          </a:stretch>
        </p:blipFill>
        <p:spPr>
          <a:xfrm>
            <a:off x="576000" y="0"/>
            <a:ext cx="9120716"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Musée_du_château_des_Rohan_2014_(22).jpg"/>
          <p:cNvPicPr>
            <a:picLocks noChangeAspect="1"/>
          </p:cNvPicPr>
          <p:nvPr/>
        </p:nvPicPr>
        <p:blipFill>
          <a:blip r:embed="rId2" cstate="print"/>
          <a:stretch>
            <a:fillRect/>
          </a:stretch>
        </p:blipFill>
        <p:spPr>
          <a:xfrm>
            <a:off x="2556000" y="0"/>
            <a:ext cx="5130404"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verne_Musée_du_château_des_Rohan_2014_(23).jpg"/>
          <p:cNvPicPr>
            <a:picLocks noChangeAspect="1"/>
          </p:cNvPicPr>
          <p:nvPr/>
        </p:nvPicPr>
        <p:blipFill>
          <a:blip r:embed="rId2" cstate="print"/>
          <a:stretch>
            <a:fillRect/>
          </a:stretch>
        </p:blipFill>
        <p:spPr>
          <a:xfrm>
            <a:off x="576000" y="0"/>
            <a:ext cx="9120717" cy="6840539"/>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6258882.jpg"/>
          <p:cNvPicPr>
            <a:picLocks noChangeAspect="1"/>
          </p:cNvPicPr>
          <p:nvPr/>
        </p:nvPicPr>
        <p:blipFill>
          <a:blip r:embed="rId2" cstate="print"/>
          <a:stretch>
            <a:fillRect/>
          </a:stretch>
        </p:blipFill>
        <p:spPr>
          <a:xfrm>
            <a:off x="576000"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0.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1.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2.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3.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château des Rohan à Saverne4.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g.jpg"/>
          <p:cNvPicPr>
            <a:picLocks noChangeAspect="1"/>
          </p:cNvPicPr>
          <p:nvPr/>
        </p:nvPicPr>
        <p:blipFill>
          <a:blip r:embed="rId2" cstate="print"/>
          <a:stretch>
            <a:fillRect/>
          </a:stretch>
        </p:blipFill>
        <p:spPr>
          <a:xfrm>
            <a:off x="0" y="0"/>
            <a:ext cx="10261600" cy="4962883"/>
          </a:xfrm>
          <a:prstGeom prst="rect">
            <a:avLst/>
          </a:prstGeom>
        </p:spPr>
      </p:pic>
      <p:sp>
        <p:nvSpPr>
          <p:cNvPr id="3" name="Rectangle 2"/>
          <p:cNvSpPr/>
          <p:nvPr/>
        </p:nvSpPr>
        <p:spPr>
          <a:xfrm>
            <a:off x="5580000" y="180000"/>
            <a:ext cx="4410182" cy="523220"/>
          </a:xfrm>
          <a:prstGeom prst="rect">
            <a:avLst/>
          </a:prstGeom>
        </p:spPr>
        <p:txBody>
          <a:bodyPr wrap="none">
            <a:spAutoFit/>
          </a:bodyPr>
          <a:lstStyle/>
          <a:p>
            <a:r>
              <a:rPr lang="fr-FR" sz="2800" b="1" dirty="0" smtClean="0">
                <a:latin typeface="Cabin Sketch" pitchFamily="34" charset="0"/>
              </a:rPr>
              <a:t>Musée du textile à Ventron</a:t>
            </a:r>
            <a:endParaRPr lang="fr-FR" sz="2800" b="1" dirty="0">
              <a:latin typeface="Cabin Sketch" pitchFamily="34" charset="0"/>
            </a:endParaRPr>
          </a:p>
        </p:txBody>
      </p:sp>
      <p:sp>
        <p:nvSpPr>
          <p:cNvPr id="4" name="Rectangle 3"/>
          <p:cNvSpPr/>
          <p:nvPr/>
        </p:nvSpPr>
        <p:spPr>
          <a:xfrm>
            <a:off x="0" y="5184000"/>
            <a:ext cx="10261600" cy="1384995"/>
          </a:xfrm>
          <a:prstGeom prst="rect">
            <a:avLst/>
          </a:prstGeom>
        </p:spPr>
        <p:txBody>
          <a:bodyPr wrap="square">
            <a:spAutoFit/>
          </a:bodyPr>
          <a:lstStyle/>
          <a:p>
            <a:pPr algn="ctr"/>
            <a:r>
              <a:rPr lang="fr-FR" b="1" dirty="0" smtClean="0">
                <a:solidFill>
                  <a:schemeClr val="bg1"/>
                </a:solidFill>
                <a:latin typeface="Cabin Sketch" pitchFamily="34" charset="0"/>
              </a:rPr>
              <a:t>Implanté en altitude au </a:t>
            </a:r>
            <a:r>
              <a:rPr lang="fr-FR" b="1" dirty="0" smtClean="0">
                <a:solidFill>
                  <a:schemeClr val="bg1"/>
                </a:solidFill>
                <a:latin typeface="Cabin Sketch" pitchFamily="34" charset="0"/>
              </a:rPr>
              <a:t>cœur </a:t>
            </a:r>
            <a:r>
              <a:rPr lang="fr-FR" b="1" dirty="0" smtClean="0">
                <a:solidFill>
                  <a:schemeClr val="bg1"/>
                </a:solidFill>
                <a:latin typeface="Cabin Sketch" pitchFamily="34" charset="0"/>
              </a:rPr>
              <a:t>de la montagne vosgienne, dans une région à forte vocation touristique, qui propose des structures d’accueil de qualité,  le Musée du Textile des Vosges à Ventron est un but de promenade pour découvrir différemment le massif vosgien et vous accueille en toutes saisons. </a:t>
            </a:r>
            <a:endParaRPr lang="fr-FR" b="1" dirty="0">
              <a:solidFill>
                <a:schemeClr val="bg1"/>
              </a:solidFill>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9595296" y="6336000"/>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jpg"/>
          <p:cNvPicPr>
            <a:picLocks noChangeAspect="1"/>
          </p:cNvPicPr>
          <p:nvPr/>
        </p:nvPicPr>
        <p:blipFill>
          <a:blip r:embed="rId2" cstate="print"/>
          <a:stretch>
            <a:fillRect/>
          </a:stretch>
        </p:blipFill>
        <p:spPr>
          <a:xfrm>
            <a:off x="0" y="-612000"/>
            <a:ext cx="10247997" cy="6840538"/>
          </a:xfrm>
          <a:prstGeom prst="rect">
            <a:avLst/>
          </a:prstGeom>
          <a:solidFill>
            <a:schemeClr val="tx1"/>
          </a:solidFill>
        </p:spPr>
      </p:pic>
      <p:sp>
        <p:nvSpPr>
          <p:cNvPr id="3" name="Rectangle 2"/>
          <p:cNvSpPr/>
          <p:nvPr/>
        </p:nvSpPr>
        <p:spPr>
          <a:xfrm>
            <a:off x="0" y="4500000"/>
            <a:ext cx="10261600" cy="2354491"/>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Cet ancien tissage, à l'architecture caractéristique des premières usines de l'industrie textile, fonctionna à partir de 1855 avec 50 métiers mécaniques mis en </a:t>
            </a:r>
            <a:r>
              <a:rPr lang="fr-FR" b="1" dirty="0" smtClean="0">
                <a:solidFill>
                  <a:schemeClr val="bg1"/>
                </a:solidFill>
                <a:latin typeface="Cabin Sketch" pitchFamily="34" charset="0"/>
              </a:rPr>
              <a:t>œuvre </a:t>
            </a:r>
            <a:r>
              <a:rPr lang="fr-FR" b="1" dirty="0" smtClean="0">
                <a:solidFill>
                  <a:schemeClr val="bg1"/>
                </a:solidFill>
                <a:latin typeface="Cabin Sketch" pitchFamily="34" charset="0"/>
              </a:rPr>
              <a:t>par 32 ouvriers. Une succession de machines permet au visiteur de comprendre la transformation du coton de la balle au fil et du fil à toutes sortes de tissus. Implanté en altitude, le musée du textile des Vosges est un but de promenade pour découvrir différemment le massif vosgien. La visite est agrémentée de démonstrations en filature et en tissage avec machines et maquettes en fonctionnement</a:t>
            </a:r>
            <a:r>
              <a:rPr lang="fr-FR" dirty="0" smtClean="0">
                <a:solidFill>
                  <a:schemeClr val="bg1"/>
                </a:solidFill>
              </a:rPr>
              <a:t>.</a:t>
            </a:r>
            <a:endParaRPr lang="fr-FR" dirty="0">
              <a:solidFill>
                <a:schemeClr val="bg1"/>
              </a:solidFill>
            </a:endParaRPr>
          </a:p>
        </p:txBody>
      </p:sp>
      <p:pic>
        <p:nvPicPr>
          <p:cNvPr id="4" name="Image 3" descr="0a0000003.gif"/>
          <p:cNvPicPr>
            <a:picLocks noChangeAspect="1"/>
          </p:cNvPicPr>
          <p:nvPr/>
        </p:nvPicPr>
        <p:blipFill>
          <a:blip r:embed="rId3" cstate="print"/>
          <a:stretch>
            <a:fillRect/>
          </a:stretch>
        </p:blipFill>
        <p:spPr>
          <a:xfrm>
            <a:off x="9828000" y="6444000"/>
            <a:ext cx="371475" cy="371475"/>
          </a:xfrm>
          <a:prstGeom prst="rect">
            <a:avLst/>
          </a:prstGeom>
        </p:spPr>
      </p:pic>
      <p:sp>
        <p:nvSpPr>
          <p:cNvPr id="5" name="Rectangle 4"/>
          <p:cNvSpPr/>
          <p:nvPr/>
        </p:nvSpPr>
        <p:spPr>
          <a:xfrm>
            <a:off x="2556000" y="0"/>
            <a:ext cx="4410182" cy="523220"/>
          </a:xfrm>
          <a:prstGeom prst="rect">
            <a:avLst/>
          </a:prstGeom>
        </p:spPr>
        <p:txBody>
          <a:bodyPr wrap="none">
            <a:spAutoFit/>
          </a:bodyPr>
          <a:lstStyle/>
          <a:p>
            <a:r>
              <a:rPr lang="fr-FR" sz="2800" b="1" dirty="0" smtClean="0">
                <a:latin typeface="Cabin Sketch" pitchFamily="34" charset="0"/>
              </a:rPr>
              <a:t>Musée du textile à Ventron</a:t>
            </a:r>
            <a:endParaRPr lang="fr-FR" sz="2800" b="1" dirty="0">
              <a:latin typeface="Cabin Sketch" pitchFamily="34" charset="0"/>
            </a:endParaRPr>
          </a:p>
        </p:txBody>
      </p:sp>
    </p:spTree>
  </p:cSld>
  <p:clrMapOvr>
    <a:masterClrMapping/>
  </p:clrMapOvr>
  <p:transition spd="med">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g (1).jpg"/>
          <p:cNvPicPr>
            <a:picLocks noChangeAspect="1"/>
          </p:cNvPicPr>
          <p:nvPr/>
        </p:nvPicPr>
        <p:blipFill>
          <a:blip r:embed="rId2" cstate="print"/>
          <a:stretch>
            <a:fillRect/>
          </a:stretch>
        </p:blipFill>
        <p:spPr>
          <a:xfrm>
            <a:off x="576000"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0.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1.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2.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3.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4.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5.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usée du textile à VENTRON6.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era_national_du_rhin1-1.jpg-1-1000x600.jpg"/>
          <p:cNvPicPr>
            <a:picLocks noChangeAspect="1"/>
          </p:cNvPicPr>
          <p:nvPr/>
        </p:nvPicPr>
        <p:blipFill>
          <a:blip r:embed="rId2" cstate="print"/>
          <a:stretch>
            <a:fillRect/>
          </a:stretch>
        </p:blipFill>
        <p:spPr>
          <a:xfrm>
            <a:off x="645" y="360000"/>
            <a:ext cx="10260955" cy="6156573"/>
          </a:xfrm>
          <a:prstGeom prst="rect">
            <a:avLst/>
          </a:prstGeom>
        </p:spPr>
      </p:pic>
      <p:sp>
        <p:nvSpPr>
          <p:cNvPr id="3" name="Rectangle 2"/>
          <p:cNvSpPr/>
          <p:nvPr/>
        </p:nvSpPr>
        <p:spPr>
          <a:xfrm>
            <a:off x="684000" y="468000"/>
            <a:ext cx="6017994" cy="523220"/>
          </a:xfrm>
          <a:prstGeom prst="rect">
            <a:avLst/>
          </a:prstGeom>
        </p:spPr>
        <p:txBody>
          <a:bodyPr wrap="none">
            <a:spAutoFit/>
          </a:bodyPr>
          <a:lstStyle/>
          <a:p>
            <a:r>
              <a:rPr lang="fr-FR" sz="2800" b="1" dirty="0" smtClean="0">
                <a:latin typeface="Cabin Sketch" pitchFamily="34" charset="0"/>
              </a:rPr>
              <a:t>Opéra National du </a:t>
            </a:r>
            <a:r>
              <a:rPr lang="fr-FR" sz="2800" b="1" dirty="0" smtClean="0">
                <a:latin typeface="Cabin Sketch" pitchFamily="34" charset="0"/>
              </a:rPr>
              <a:t>Rhin à Strasbourg</a:t>
            </a:r>
            <a:endParaRPr lang="fr-FR" sz="2800" b="1" dirty="0">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7435056" y="6156573"/>
            <a:ext cx="371475" cy="371475"/>
          </a:xfrm>
          <a:prstGeom prst="rect">
            <a:avLst/>
          </a:prstGeom>
        </p:spPr>
      </p:pic>
      <p:sp>
        <p:nvSpPr>
          <p:cNvPr id="6" name="Rectangle 5"/>
          <p:cNvSpPr/>
          <p:nvPr/>
        </p:nvSpPr>
        <p:spPr>
          <a:xfrm rot="60000">
            <a:off x="3204000" y="2592000"/>
            <a:ext cx="2749471" cy="523220"/>
          </a:xfrm>
          <a:prstGeom prst="rect">
            <a:avLst/>
          </a:prstGeom>
          <a:ln w="50800">
            <a:solidFill>
              <a:srgbClr val="FFC000"/>
            </a:solidFill>
          </a:ln>
        </p:spPr>
        <p:txBody>
          <a:bodyPr wrap="none">
            <a:spAutoFit/>
          </a:bodyPr>
          <a:lstStyle/>
          <a:p>
            <a:r>
              <a:rPr lang="fr-FR" sz="2800" b="1" dirty="0" smtClean="0">
                <a:solidFill>
                  <a:schemeClr val="bg1"/>
                </a:solidFill>
                <a:latin typeface="Cabin Sketch" pitchFamily="34" charset="0"/>
              </a:rPr>
              <a:t>Entrée du public</a:t>
            </a:r>
            <a:endParaRPr lang="fr-FR" dirty="0">
              <a:solidFill>
                <a:schemeClr val="bg1"/>
              </a:solidFill>
            </a:endParaRPr>
          </a:p>
        </p:txBody>
      </p:sp>
    </p:spTree>
  </p:cSld>
  <p:clrMapOvr>
    <a:masterClrMapping/>
  </p:clrMapOvr>
  <p:transition spd="med">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72000"/>
            <a:ext cx="10261600" cy="4939814"/>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L'Opéra national du Rhin (</a:t>
            </a:r>
            <a:r>
              <a:rPr lang="fr-FR" b="1" dirty="0" err="1" smtClean="0">
                <a:solidFill>
                  <a:schemeClr val="bg1"/>
                </a:solidFill>
                <a:latin typeface="Cabin Sketch" pitchFamily="34" charset="0"/>
              </a:rPr>
              <a:t>OnR</a:t>
            </a:r>
            <a:r>
              <a:rPr lang="fr-FR" b="1" dirty="0" smtClean="0">
                <a:solidFill>
                  <a:schemeClr val="bg1"/>
                </a:solidFill>
                <a:latin typeface="Cabin Sketch" pitchFamily="34" charset="0"/>
              </a:rPr>
              <a:t>) est une institution lyrique et chorégraphique, </a:t>
            </a:r>
          </a:p>
          <a:p>
            <a:pPr algn="ctr"/>
            <a:r>
              <a:rPr lang="fr-FR" b="1" dirty="0" smtClean="0">
                <a:solidFill>
                  <a:schemeClr val="bg1"/>
                </a:solidFill>
                <a:latin typeface="Cabin Sketch" pitchFamily="34" charset="0"/>
              </a:rPr>
              <a:t>issue de la fusion en 1972, des ensembles de Strasbourg, Mulhouse et Colmar,</a:t>
            </a:r>
          </a:p>
          <a:p>
            <a:pPr algn="ctr"/>
            <a:r>
              <a:rPr lang="fr-FR" b="1" dirty="0" smtClean="0">
                <a:solidFill>
                  <a:schemeClr val="bg1"/>
                </a:solidFill>
                <a:latin typeface="Cabin Sketch" pitchFamily="34" charset="0"/>
              </a:rPr>
              <a:t> fusion initiée par le comédien, metteur en scène et adjoint à la Culture de Strasbourg, Germain Muller. Il a depuis 1997 le statut d'Opéra national en région. </a:t>
            </a:r>
          </a:p>
          <a:p>
            <a:pPr algn="ctr"/>
            <a:r>
              <a:rPr lang="fr-FR" b="1" dirty="0" smtClean="0">
                <a:solidFill>
                  <a:schemeClr val="bg1"/>
                </a:solidFill>
                <a:latin typeface="Cabin Sketch" pitchFamily="34" charset="0"/>
              </a:rPr>
              <a:t>Le 23 mai 1821, le théâtre de la place Broglie ouvrait ses portes pour la première fois. </a:t>
            </a:r>
          </a:p>
          <a:p>
            <a:pPr algn="ctr"/>
            <a:r>
              <a:rPr lang="fr-FR" b="1" dirty="0" smtClean="0">
                <a:solidFill>
                  <a:schemeClr val="bg1"/>
                </a:solidFill>
                <a:latin typeface="Cabin Sketch" pitchFamily="34" charset="0"/>
              </a:rPr>
              <a:t>Il fête aujourd'hui ses 200 ans en toute discrétion, deux siècles d'une histoire belle </a:t>
            </a:r>
          </a:p>
          <a:p>
            <a:pPr algn="ctr"/>
            <a:r>
              <a:rPr lang="fr-FR" b="1" dirty="0" smtClean="0">
                <a:solidFill>
                  <a:schemeClr val="bg1"/>
                </a:solidFill>
                <a:latin typeface="Cabin Sketch" pitchFamily="34" charset="0"/>
              </a:rPr>
              <a:t>et mouvementée.</a:t>
            </a:r>
          </a:p>
          <a:p>
            <a:pPr algn="ctr"/>
            <a:r>
              <a:rPr lang="fr-FR" b="1" dirty="0" smtClean="0">
                <a:solidFill>
                  <a:schemeClr val="bg1"/>
                </a:solidFill>
                <a:latin typeface="Cabin Sketch" pitchFamily="34" charset="0"/>
              </a:rPr>
              <a:t> Au XVIIIe siècle, un théâtre en bois se dressait sur la place Broglie, ancienne grange d'avoine devenue « </a:t>
            </a:r>
            <a:r>
              <a:rPr lang="fr-FR" b="1" dirty="0" err="1" smtClean="0">
                <a:solidFill>
                  <a:schemeClr val="bg1"/>
                </a:solidFill>
                <a:latin typeface="Cabin Sketch" pitchFamily="34" charset="0"/>
              </a:rPr>
              <a:t>Opernhaus</a:t>
            </a:r>
            <a:r>
              <a:rPr lang="fr-FR" b="1" dirty="0" smtClean="0">
                <a:solidFill>
                  <a:schemeClr val="bg1"/>
                </a:solidFill>
                <a:latin typeface="Cabin Sketch" pitchFamily="34" charset="0"/>
              </a:rPr>
              <a:t> » en 1701 afin d'y représenter des opéras. </a:t>
            </a:r>
          </a:p>
          <a:p>
            <a:pPr algn="ctr"/>
            <a:r>
              <a:rPr lang="fr-FR" b="1" dirty="0" smtClean="0">
                <a:solidFill>
                  <a:schemeClr val="bg1"/>
                </a:solidFill>
                <a:latin typeface="Cabin Sketch" pitchFamily="34" charset="0"/>
              </a:rPr>
              <a:t>Dès 1765, des projets de nouvelle construction fleurissent. Tant et si bien qu'après l'incendie de l'</a:t>
            </a:r>
            <a:r>
              <a:rPr lang="fr-FR" b="1" dirty="0" err="1" smtClean="0">
                <a:solidFill>
                  <a:schemeClr val="bg1"/>
                </a:solidFill>
                <a:latin typeface="Cabin Sketch" pitchFamily="34" charset="0"/>
              </a:rPr>
              <a:t>Opernhaus</a:t>
            </a:r>
            <a:r>
              <a:rPr lang="fr-FR" b="1" dirty="0" smtClean="0">
                <a:solidFill>
                  <a:schemeClr val="bg1"/>
                </a:solidFill>
                <a:latin typeface="Cabin Sketch" pitchFamily="34" charset="0"/>
              </a:rPr>
              <a:t> le 31 mai 1800, l'édification d'un nouveau bâtiment </a:t>
            </a:r>
          </a:p>
          <a:p>
            <a:pPr algn="ctr"/>
            <a:r>
              <a:rPr lang="fr-FR" b="1" dirty="0" smtClean="0">
                <a:solidFill>
                  <a:schemeClr val="bg1"/>
                </a:solidFill>
                <a:latin typeface="Cabin Sketch" pitchFamily="34" charset="0"/>
              </a:rPr>
              <a:t>est vite décidée. </a:t>
            </a:r>
          </a:p>
          <a:p>
            <a:pPr algn="ctr"/>
            <a:r>
              <a:rPr lang="fr-FR" b="1" dirty="0" smtClean="0">
                <a:solidFill>
                  <a:schemeClr val="bg1"/>
                </a:solidFill>
                <a:latin typeface="Cabin Sketch" pitchFamily="34" charset="0"/>
              </a:rPr>
              <a:t>Quatre ans plus tard, la première pierre d'une salle qui porte le nom de « Théâtre Napoléon » est posée.</a:t>
            </a:r>
          </a:p>
          <a:p>
            <a:pPr algn="ctr"/>
            <a:endParaRPr lang="fr-FR" b="1" dirty="0">
              <a:solidFill>
                <a:schemeClr val="bg1"/>
              </a:solidFill>
              <a:latin typeface="Cabin Sketch" pitchFamily="34" charset="0"/>
            </a:endParaRPr>
          </a:p>
        </p:txBody>
      </p:sp>
      <p:pic>
        <p:nvPicPr>
          <p:cNvPr id="4" name="Image 3" descr="0a0000003.gif"/>
          <p:cNvPicPr>
            <a:picLocks noChangeAspect="1"/>
          </p:cNvPicPr>
          <p:nvPr/>
        </p:nvPicPr>
        <p:blipFill>
          <a:blip r:embed="rId2" cstate="print"/>
          <a:stretch>
            <a:fillRect/>
          </a:stretch>
        </p:blipFill>
        <p:spPr>
          <a:xfrm>
            <a:off x="9451280" y="5580509"/>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t_odr4.jpg"/>
          <p:cNvPicPr>
            <a:picLocks noChangeAspect="1"/>
          </p:cNvPicPr>
          <p:nvPr/>
        </p:nvPicPr>
        <p:blipFill>
          <a:blip r:embed="rId2" cstate="print"/>
          <a:stretch>
            <a:fillRect/>
          </a:stretch>
        </p:blipFill>
        <p:spPr>
          <a:xfrm>
            <a:off x="594296" y="0"/>
            <a:ext cx="9120717" cy="6840538"/>
          </a:xfrm>
          <a:prstGeom prst="rect">
            <a:avLst/>
          </a:prstGeom>
        </p:spPr>
      </p:pic>
      <p:sp>
        <p:nvSpPr>
          <p:cNvPr id="4" name="Rectangle 3"/>
          <p:cNvSpPr/>
          <p:nvPr/>
        </p:nvSpPr>
        <p:spPr>
          <a:xfrm>
            <a:off x="1368000" y="179909"/>
            <a:ext cx="6917278" cy="523220"/>
          </a:xfrm>
          <a:prstGeom prst="rect">
            <a:avLst/>
          </a:prstGeom>
        </p:spPr>
        <p:txBody>
          <a:bodyPr wrap="none">
            <a:spAutoFit/>
          </a:bodyPr>
          <a:lstStyle/>
          <a:p>
            <a:r>
              <a:rPr lang="fr-FR" sz="2800" b="1" dirty="0" smtClean="0">
                <a:latin typeface="Cabin Sketch" pitchFamily="34" charset="0"/>
              </a:rPr>
              <a:t>Opéra National </a:t>
            </a:r>
            <a:r>
              <a:rPr lang="fr-FR" sz="2800" b="1" dirty="0" smtClean="0">
                <a:latin typeface="Cabin Sketch" pitchFamily="34" charset="0"/>
              </a:rPr>
              <a:t>            du Rhin à Strasbourg</a:t>
            </a:r>
            <a:endParaRPr lang="fr-FR" sz="2800" b="1" dirty="0">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6516000" y="5724525"/>
            <a:ext cx="371475" cy="371475"/>
          </a:xfrm>
          <a:prstGeom prst="rect">
            <a:avLst/>
          </a:prstGeom>
        </p:spPr>
      </p:pic>
      <p:sp>
        <p:nvSpPr>
          <p:cNvPr id="6" name="Rectangle 5"/>
          <p:cNvSpPr/>
          <p:nvPr/>
        </p:nvSpPr>
        <p:spPr>
          <a:xfrm>
            <a:off x="2398852" y="3444222"/>
            <a:ext cx="3100529" cy="523220"/>
          </a:xfrm>
          <a:prstGeom prst="rect">
            <a:avLst/>
          </a:prstGeom>
          <a:ln w="50800">
            <a:solidFill>
              <a:srgbClr val="FFC000"/>
            </a:solidFill>
          </a:ln>
        </p:spPr>
        <p:txBody>
          <a:bodyPr wrap="none">
            <a:spAutoFit/>
          </a:bodyPr>
          <a:lstStyle/>
          <a:p>
            <a:r>
              <a:rPr lang="fr-FR" sz="2800" b="1" dirty="0" smtClean="0">
                <a:solidFill>
                  <a:schemeClr val="bg1"/>
                </a:solidFill>
                <a:latin typeface="Cabin Sketch" pitchFamily="34" charset="0"/>
              </a:rPr>
              <a:t>Entrée des artistes</a:t>
            </a:r>
            <a:endParaRPr lang="fr-FR" dirty="0">
              <a:solidFill>
                <a:schemeClr val="bg1"/>
              </a:solidFill>
            </a:endParaRPr>
          </a:p>
        </p:txBody>
      </p:sp>
      <p:cxnSp>
        <p:nvCxnSpPr>
          <p:cNvPr id="8" name="Connecteur droit avec flèche 7"/>
          <p:cNvCxnSpPr/>
          <p:nvPr/>
        </p:nvCxnSpPr>
        <p:spPr>
          <a:xfrm flipH="1">
            <a:off x="1818432" y="3996333"/>
            <a:ext cx="576064" cy="1656184"/>
          </a:xfrm>
          <a:prstGeom prst="straightConnector1">
            <a:avLst/>
          </a:prstGeom>
          <a:ln w="73025">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trasbourg-salle-paul-bastide-photo-dr1238086713.jpg"/>
          <p:cNvPicPr>
            <a:picLocks noChangeAspect="1"/>
          </p:cNvPicPr>
          <p:nvPr/>
        </p:nvPicPr>
        <p:blipFill>
          <a:blip r:embed="rId2" cstate="print"/>
          <a:stretch>
            <a:fillRect/>
          </a:stretch>
        </p:blipFill>
        <p:spPr>
          <a:xfrm>
            <a:off x="4058" y="0"/>
            <a:ext cx="10253483"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23008394_6.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0.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2.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3.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4.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5.jpg"/>
          <p:cNvPicPr>
            <a:picLocks noChangeAspect="1"/>
          </p:cNvPicPr>
          <p:nvPr/>
        </p:nvPicPr>
        <p:blipFill>
          <a:blip r:embed="rId2" cstate="print"/>
          <a:stretch>
            <a:fillRect/>
          </a:stretch>
        </p:blipFill>
        <p:spPr>
          <a:xfrm>
            <a:off x="570441" y="0"/>
            <a:ext cx="9120717" cy="6840538"/>
          </a:xfrm>
          <a:prstGeom prst="rect">
            <a:avLst/>
          </a:prstGeom>
        </p:spPr>
      </p:pic>
      <p:pic>
        <p:nvPicPr>
          <p:cNvPr id="3" name="Image 2" descr="0e95275b3f66b3c4d6cd8bc0024bfa14.gif"/>
          <p:cNvPicPr>
            <a:picLocks noChangeAspect="1"/>
          </p:cNvPicPr>
          <p:nvPr/>
        </p:nvPicPr>
        <p:blipFill>
          <a:blip r:embed="rId3" cstate="print"/>
          <a:stretch>
            <a:fillRect/>
          </a:stretch>
        </p:blipFill>
        <p:spPr>
          <a:xfrm>
            <a:off x="2610520" y="467940"/>
            <a:ext cx="4968552" cy="6372597"/>
          </a:xfrm>
          <a:prstGeom prst="rect">
            <a:avLst/>
          </a:prstGeom>
        </p:spPr>
      </p:pic>
    </p:spTree>
  </p:cSld>
  <p:clrMapOvr>
    <a:masterClrMapping/>
  </p:clrMapOvr>
  <p:transition spd="med" advTm="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6.jpg"/>
          <p:cNvPicPr>
            <a:picLocks noChangeAspect="1"/>
          </p:cNvPicPr>
          <p:nvPr/>
        </p:nvPicPr>
        <p:blipFill>
          <a:blip r:embed="rId2" cstate="print"/>
          <a:stretch>
            <a:fillRect/>
          </a:stretch>
        </p:blipFill>
        <p:spPr>
          <a:xfrm>
            <a:off x="2565598" y="0"/>
            <a:ext cx="5130404"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7.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8.jpg"/>
          <p:cNvPicPr>
            <a:picLocks noChangeAspect="1"/>
          </p:cNvPicPr>
          <p:nvPr/>
        </p:nvPicPr>
        <p:blipFill>
          <a:blip r:embed="rId2" cstate="print"/>
          <a:stretch>
            <a:fillRect/>
          </a:stretch>
        </p:blipFill>
        <p:spPr>
          <a:xfrm>
            <a:off x="2565598" y="0"/>
            <a:ext cx="5130404"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9.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0.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1.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2.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3.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4.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5.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6.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Opéra National du Rhin17.jpg"/>
          <p:cNvPicPr>
            <a:picLocks noChangeAspect="1"/>
          </p:cNvPicPr>
          <p:nvPr/>
        </p:nvPicPr>
        <p:blipFill>
          <a:blip r:embed="rId2" cstate="print"/>
          <a:stretch>
            <a:fillRect/>
          </a:stretch>
        </p:blipFill>
        <p:spPr>
          <a:xfrm>
            <a:off x="570441"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6-france-vosges.jpg"/>
          <p:cNvPicPr>
            <a:picLocks noChangeAspect="1"/>
          </p:cNvPicPr>
          <p:nvPr/>
        </p:nvPicPr>
        <p:blipFill>
          <a:blip r:embed="rId2" cstate="print"/>
          <a:stretch>
            <a:fillRect/>
          </a:stretch>
        </p:blipFill>
        <p:spPr>
          <a:xfrm>
            <a:off x="540000" y="0"/>
            <a:ext cx="9120717" cy="6840538"/>
          </a:xfrm>
          <a:prstGeom prst="rect">
            <a:avLst/>
          </a:prstGeom>
        </p:spPr>
      </p:pic>
      <p:sp>
        <p:nvSpPr>
          <p:cNvPr id="3" name="Rectangle 2"/>
          <p:cNvSpPr/>
          <p:nvPr/>
        </p:nvSpPr>
        <p:spPr>
          <a:xfrm>
            <a:off x="5274816" y="179909"/>
            <a:ext cx="3332964" cy="461665"/>
          </a:xfrm>
          <a:prstGeom prst="rect">
            <a:avLst/>
          </a:prstGeom>
        </p:spPr>
        <p:txBody>
          <a:bodyPr wrap="none">
            <a:spAutoFit/>
          </a:bodyPr>
          <a:lstStyle/>
          <a:p>
            <a:r>
              <a:rPr lang="fr-FR" sz="2400" b="1" dirty="0" smtClean="0">
                <a:latin typeface="Cabin Sketch" pitchFamily="34" charset="0"/>
              </a:rPr>
              <a:t>La Saboterie à la Bresse</a:t>
            </a:r>
            <a:endParaRPr lang="fr-FR" sz="2400" b="1" dirty="0">
              <a:latin typeface="Cabin Sketch" pitchFamily="34" charset="0"/>
            </a:endParaRPr>
          </a:p>
        </p:txBody>
      </p:sp>
      <p:pic>
        <p:nvPicPr>
          <p:cNvPr id="6" name="Image 5" descr="0a0000003.gif"/>
          <p:cNvPicPr>
            <a:picLocks noChangeAspect="1"/>
          </p:cNvPicPr>
          <p:nvPr/>
        </p:nvPicPr>
        <p:blipFill>
          <a:blip r:embed="rId3" cstate="print"/>
          <a:stretch>
            <a:fillRect/>
          </a:stretch>
        </p:blipFill>
        <p:spPr>
          <a:xfrm>
            <a:off x="8731200" y="756000"/>
            <a:ext cx="371475" cy="371475"/>
          </a:xfrm>
          <a:prstGeom prst="rect">
            <a:avLst/>
          </a:prstGeom>
        </p:spPr>
      </p:pic>
      <p:sp>
        <p:nvSpPr>
          <p:cNvPr id="7" name="Rectangle 6"/>
          <p:cNvSpPr/>
          <p:nvPr/>
        </p:nvSpPr>
        <p:spPr>
          <a:xfrm>
            <a:off x="540000" y="4824000"/>
            <a:ext cx="9108000" cy="2031325"/>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Dans un cadre artisanal et revêtu de bois, la Saboterie de La Bresse vous invite à découvrir un métier d'antan, sabotier, une institution de la culture montagnarde. Depuis la bûche jusqu'au sabot, les visiteurs suivent les étapes de fabrication d'hier et d'aujourd'hui. Après la visite commentée, boutique souvenirs offrant sabots traditionnels et petits cadeaux originaux sur le même thème.</a:t>
            </a:r>
            <a:endParaRPr lang="fr-FR" b="1" dirty="0">
              <a:solidFill>
                <a:schemeClr val="bg1"/>
              </a:solidFill>
              <a:latin typeface="Cabin Sketch" pitchFamily="34" charset="0"/>
            </a:endParaRPr>
          </a:p>
        </p:txBody>
      </p:sp>
    </p:spTree>
  </p:cSld>
  <p:clrMapOvr>
    <a:masterClrMapping/>
  </p:clrMapOvr>
  <p:transition spd="med">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jpg"/>
          <p:cNvPicPr>
            <a:picLocks noChangeAspect="1"/>
          </p:cNvPicPr>
          <p:nvPr/>
        </p:nvPicPr>
        <p:blipFill>
          <a:blip r:embed="rId2" cstate="print"/>
          <a:stretch>
            <a:fillRect/>
          </a:stretch>
        </p:blipFill>
        <p:spPr>
          <a:xfrm>
            <a:off x="0" y="0"/>
            <a:ext cx="10247997" cy="6840538"/>
          </a:xfrm>
          <a:prstGeom prst="rect">
            <a:avLst/>
          </a:prstGeom>
        </p:spPr>
      </p:pic>
      <p:sp>
        <p:nvSpPr>
          <p:cNvPr id="3" name="Rectangle 2"/>
          <p:cNvSpPr/>
          <p:nvPr/>
        </p:nvSpPr>
        <p:spPr>
          <a:xfrm>
            <a:off x="1170360" y="179909"/>
            <a:ext cx="3332964" cy="461665"/>
          </a:xfrm>
          <a:prstGeom prst="rect">
            <a:avLst/>
          </a:prstGeom>
        </p:spPr>
        <p:txBody>
          <a:bodyPr wrap="none">
            <a:spAutoFit/>
          </a:bodyPr>
          <a:lstStyle/>
          <a:p>
            <a:r>
              <a:rPr lang="fr-FR" sz="2400" b="1" dirty="0" smtClean="0">
                <a:latin typeface="Cabin Sketch" pitchFamily="34" charset="0"/>
              </a:rPr>
              <a:t>La Saboterie à la </a:t>
            </a:r>
            <a:r>
              <a:rPr lang="fr-FR" sz="2400" b="1" dirty="0" smtClean="0">
                <a:latin typeface="Cabin Sketch" pitchFamily="34" charset="0"/>
              </a:rPr>
              <a:t>Bresse</a:t>
            </a:r>
            <a:endParaRPr lang="fr-FR" sz="2400" b="1" dirty="0">
              <a:latin typeface="Cabin Sketch" pitchFamily="34" charset="0"/>
            </a:endParaRPr>
          </a:p>
        </p:txBody>
      </p:sp>
      <p:sp>
        <p:nvSpPr>
          <p:cNvPr id="4" name="Rectangle 3"/>
          <p:cNvSpPr/>
          <p:nvPr/>
        </p:nvSpPr>
        <p:spPr>
          <a:xfrm>
            <a:off x="3978672" y="2736000"/>
            <a:ext cx="2808000" cy="3000821"/>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En partant d’une bûche de bois, le sabotier vous montre et vous explique toutes les étapes pour arriver une paire de sabots. La démonstration dure 45 minutes,</a:t>
            </a:r>
            <a:endParaRPr lang="fr-FR" b="1" dirty="0">
              <a:solidFill>
                <a:schemeClr val="bg1"/>
              </a:solidFill>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7075016" y="5508501"/>
            <a:ext cx="371475" cy="371475"/>
          </a:xfrm>
          <a:prstGeom prst="rect">
            <a:avLst/>
          </a:prstGeom>
        </p:spPr>
      </p:pic>
      <p:sp>
        <p:nvSpPr>
          <p:cNvPr id="6" name="Rectangle 5"/>
          <p:cNvSpPr/>
          <p:nvPr/>
        </p:nvSpPr>
        <p:spPr>
          <a:xfrm rot="-60000">
            <a:off x="7435063" y="3348000"/>
            <a:ext cx="2736000" cy="2677656"/>
          </a:xfrm>
          <a:prstGeom prst="rect">
            <a:avLst/>
          </a:prstGeom>
          <a:solidFill>
            <a:schemeClr val="tx1"/>
          </a:solidFill>
        </p:spPr>
        <p:txBody>
          <a:bodyPr wrap="square">
            <a:spAutoFit/>
          </a:bodyPr>
          <a:lstStyle/>
          <a:p>
            <a:pPr algn="ctr"/>
            <a:r>
              <a:rPr lang="fr-FR" b="1" dirty="0" smtClean="0">
                <a:solidFill>
                  <a:schemeClr val="bg1"/>
                </a:solidFill>
                <a:latin typeface="Cabin Sketch" pitchFamily="34" charset="0"/>
              </a:rPr>
              <a:t>Atelier de fabrication et vente de sabots en bois pour décorer et pour porter. Démonstrations et visites guidées par Jean-Yves : De la bûche au sabot !</a:t>
            </a:r>
            <a:endParaRPr lang="fr-FR" b="1" dirty="0">
              <a:solidFill>
                <a:schemeClr val="bg1"/>
              </a:solidFill>
              <a:latin typeface="Cabin Sketch" pitchFamily="34" charset="0"/>
            </a:endParaRPr>
          </a:p>
        </p:txBody>
      </p:sp>
    </p:spTree>
  </p:cSld>
  <p:clrMapOvr>
    <a:masterClrMapping/>
  </p:clrMapOvr>
  <p:transition spd="med">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9-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4-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6-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1-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3-france-vosges.jpg"/>
          <p:cNvPicPr>
            <a:picLocks noChangeAspect="1"/>
          </p:cNvPicPr>
          <p:nvPr/>
        </p:nvPicPr>
        <p:blipFill>
          <a:blip r:embed="rId2" cstate="print"/>
          <a:stretch>
            <a:fillRect/>
          </a:stretch>
        </p:blipFill>
        <p:spPr>
          <a:xfrm>
            <a:off x="0" y="535619"/>
            <a:ext cx="10261600" cy="5769300"/>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a-saboterie-de-la-bresse-la-bresse-1360775917.jpg"/>
          <p:cNvPicPr>
            <a:picLocks noChangeAspect="1"/>
          </p:cNvPicPr>
          <p:nvPr/>
        </p:nvPicPr>
        <p:blipFill>
          <a:blip r:embed="rId2" cstate="print"/>
          <a:stretch>
            <a:fillRect/>
          </a:stretch>
        </p:blipFill>
        <p:spPr>
          <a:xfrm>
            <a:off x="576000" y="0"/>
            <a:ext cx="912071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e1507907531994.jpg"/>
          <p:cNvPicPr>
            <a:picLocks noChangeAspect="1"/>
          </p:cNvPicPr>
          <p:nvPr/>
        </p:nvPicPr>
        <p:blipFill>
          <a:blip r:embed="rId2" cstate="print"/>
          <a:stretch>
            <a:fillRect/>
          </a:stretch>
        </p:blipFill>
        <p:spPr>
          <a:xfrm>
            <a:off x="0" y="0"/>
            <a:ext cx="10267224"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0.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1.jpg"/>
          <p:cNvPicPr>
            <a:picLocks noChangeAspect="1"/>
          </p:cNvPicPr>
          <p:nvPr/>
        </p:nvPicPr>
        <p:blipFill>
          <a:blip r:embed="rId2" cstate="print"/>
          <a:stretch>
            <a:fillRect/>
          </a:stretch>
        </p:blipFill>
        <p:spPr>
          <a:xfrm>
            <a:off x="187322" y="0"/>
            <a:ext cx="9886956"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2.jpg"/>
          <p:cNvPicPr>
            <a:picLocks noChangeAspect="1"/>
          </p:cNvPicPr>
          <p:nvPr/>
        </p:nvPicPr>
        <p:blipFill>
          <a:blip r:embed="rId2" cstate="print"/>
          <a:stretch>
            <a:fillRect/>
          </a:stretch>
        </p:blipFill>
        <p:spPr>
          <a:xfrm>
            <a:off x="3050849" y="0"/>
            <a:ext cx="4159902"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3.jpg"/>
          <p:cNvPicPr>
            <a:picLocks noChangeAspect="1"/>
          </p:cNvPicPr>
          <p:nvPr/>
        </p:nvPicPr>
        <p:blipFill>
          <a:blip r:embed="rId2" cstate="print"/>
          <a:stretch>
            <a:fillRect/>
          </a:stretch>
        </p:blipFill>
        <p:spPr>
          <a:xfrm>
            <a:off x="2847770" y="0"/>
            <a:ext cx="4566059"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aboterie à la BRESSE4.jpg"/>
          <p:cNvPicPr>
            <a:picLocks noChangeAspect="1"/>
          </p:cNvPicPr>
          <p:nvPr/>
        </p:nvPicPr>
        <p:blipFill>
          <a:blip r:embed="rId2" cstate="print"/>
          <a:stretch>
            <a:fillRect/>
          </a:stretch>
        </p:blipFill>
        <p:spPr>
          <a:xfrm>
            <a:off x="6801" y="0"/>
            <a:ext cx="10247997" cy="6840538"/>
          </a:xfrm>
          <a:prstGeom prst="rect">
            <a:avLst/>
          </a:prstGeom>
        </p:spPr>
      </p:pic>
    </p:spTree>
  </p:cSld>
  <p:clrMapOvr>
    <a:masterClrMapping/>
  </p:clrMapOvr>
  <p:transition spd="med" advTm="4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74127" y="5860151"/>
            <a:ext cx="1881337" cy="877301"/>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8640078" y="2821788"/>
            <a:ext cx="1410845" cy="1410607"/>
          </a:xfrm>
          <a:prstGeom prst="rect">
            <a:avLst/>
          </a:prstGeom>
        </p:spPr>
      </p:pic>
      <p:sp>
        <p:nvSpPr>
          <p:cNvPr id="7" name="Étoile à 12 branches 6"/>
          <p:cNvSpPr>
            <a:spLocks/>
          </p:cNvSpPr>
          <p:nvPr/>
        </p:nvSpPr>
        <p:spPr>
          <a:xfrm>
            <a:off x="5473362" y="4106963"/>
            <a:ext cx="1197081" cy="683931"/>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7343" tIns="53669" rIns="107343" bIns="53669" rtlCol="0" anchor="ctr"/>
          <a:lstStyle/>
          <a:p>
            <a:pPr algn="ctr" defTabSz="1080269"/>
            <a:r>
              <a:rPr lang="fr-FR" sz="1300" dirty="0" smtClean="0">
                <a:solidFill>
                  <a:srgbClr val="FF0000"/>
                </a:solidFill>
                <a:latin typeface="Rockwell" pitchFamily="18" charset="0"/>
              </a:rPr>
              <a:t>2214</a:t>
            </a:r>
            <a:endParaRPr lang="fr-FR" sz="1300" dirty="0">
              <a:solidFill>
                <a:srgbClr val="FF0000"/>
              </a:solidFill>
              <a:latin typeface="Rockwell" pitchFamily="18" charset="0"/>
            </a:endParaRPr>
          </a:p>
        </p:txBody>
      </p:sp>
      <p:sp>
        <p:nvSpPr>
          <p:cNvPr id="8" name="ZoneTexte 7"/>
          <p:cNvSpPr txBox="1"/>
          <p:nvPr/>
        </p:nvSpPr>
        <p:spPr>
          <a:xfrm>
            <a:off x="8733587" y="6230663"/>
            <a:ext cx="986224" cy="308441"/>
          </a:xfrm>
          <a:prstGeom prst="rect">
            <a:avLst/>
          </a:prstGeom>
          <a:noFill/>
        </p:spPr>
        <p:txBody>
          <a:bodyPr wrap="none" lIns="107343" tIns="53669" rIns="107343" bIns="53669" rtlCol="0">
            <a:spAutoFit/>
          </a:bodyPr>
          <a:lstStyle/>
          <a:p>
            <a:pPr defTabSz="1080269"/>
            <a:r>
              <a:rPr lang="fr-FR" sz="1300" b="1" dirty="0" smtClean="0">
                <a:solidFill>
                  <a:srgbClr val="FF0000"/>
                </a:solidFill>
              </a:rPr>
              <a:t>24.09.2024</a:t>
            </a:r>
            <a:endParaRPr lang="fr-FR" sz="1300" b="1" dirty="0">
              <a:solidFill>
                <a:srgbClr val="FF0000"/>
              </a:solidFill>
            </a:endParaRPr>
          </a:p>
        </p:txBody>
      </p:sp>
      <p:sp>
        <p:nvSpPr>
          <p:cNvPr id="11" name="ZoneTexte 10"/>
          <p:cNvSpPr txBox="1"/>
          <p:nvPr/>
        </p:nvSpPr>
        <p:spPr>
          <a:xfrm>
            <a:off x="2652452" y="6029639"/>
            <a:ext cx="2518951" cy="770106"/>
          </a:xfrm>
          <a:prstGeom prst="rect">
            <a:avLst/>
          </a:prstGeom>
          <a:noFill/>
        </p:spPr>
        <p:txBody>
          <a:bodyPr wrap="none" lIns="107343" tIns="53669" rIns="107343" bIns="53669" rtlCol="0">
            <a:spAutoFit/>
          </a:bodyPr>
          <a:lstStyle/>
          <a:p>
            <a:pPr defTabSz="1080269"/>
            <a:r>
              <a:rPr lang="fr-FR" sz="4300" dirty="0">
                <a:ln w="19050">
                  <a:solidFill>
                    <a:prstClr val="black"/>
                  </a:solidFill>
                </a:ln>
                <a:solidFill>
                  <a:srgbClr val="FFFF00"/>
                </a:solidFill>
                <a:latin typeface="Permanent Marker" pitchFamily="2" charset="0"/>
                <a:ea typeface="Permanent Marker" pitchFamily="2" charset="0"/>
              </a:rPr>
              <a:t>Création</a:t>
            </a:r>
            <a:endParaRPr lang="fr-FR" sz="3800" dirty="0">
              <a:ln w="19050">
                <a:solidFill>
                  <a:prstClr val="black"/>
                </a:solidFill>
              </a:ln>
              <a:solidFill>
                <a:srgbClr val="FFFF00"/>
              </a:solidFill>
              <a:latin typeface="Permanent Marker" pitchFamily="2" charset="0"/>
              <a:ea typeface="Permanent Marker" pitchFamily="2" charset="0"/>
            </a:endParaRPr>
          </a:p>
        </p:txBody>
      </p:sp>
      <p:sp>
        <p:nvSpPr>
          <p:cNvPr id="12" name="ZoneTexte 11"/>
          <p:cNvSpPr txBox="1"/>
          <p:nvPr/>
        </p:nvSpPr>
        <p:spPr>
          <a:xfrm>
            <a:off x="6328432" y="2396764"/>
            <a:ext cx="2518118" cy="770106"/>
          </a:xfrm>
          <a:prstGeom prst="rect">
            <a:avLst/>
          </a:prstGeom>
          <a:noFill/>
        </p:spPr>
        <p:txBody>
          <a:bodyPr wrap="none" lIns="107343" tIns="53669" rIns="107343" bIns="53669" rtlCol="0">
            <a:spAutoFit/>
          </a:bodyPr>
          <a:lstStyle/>
          <a:p>
            <a:pPr defTabSz="1080269"/>
            <a:r>
              <a:rPr lang="fr-FR" sz="4300" dirty="0" smtClean="0">
                <a:ln w="19050">
                  <a:solidFill>
                    <a:prstClr val="black"/>
                  </a:solidFill>
                </a:ln>
                <a:solidFill>
                  <a:srgbClr val="FFFF00"/>
                </a:solidFill>
                <a:latin typeface="Permanent Marker" pitchFamily="2" charset="0"/>
                <a:ea typeface="Permanent Marker" pitchFamily="2" charset="0"/>
              </a:rPr>
              <a:t>Internet</a:t>
            </a:r>
            <a:endParaRPr lang="fr-FR" sz="4800" dirty="0" smtClean="0">
              <a:ln w="19050">
                <a:solidFill>
                  <a:prstClr val="black"/>
                </a:solidFill>
              </a:ln>
              <a:solidFill>
                <a:srgbClr val="FFFF00"/>
              </a:solidFill>
              <a:latin typeface="Permanent Marker" pitchFamily="2" charset="0"/>
              <a:ea typeface="Permanent Marker" pitchFamily="2" charset="0"/>
            </a:endParaRPr>
          </a:p>
        </p:txBody>
      </p:sp>
      <p:sp>
        <p:nvSpPr>
          <p:cNvPr id="14" name="ZoneTexte 13"/>
          <p:cNvSpPr txBox="1"/>
          <p:nvPr/>
        </p:nvSpPr>
        <p:spPr>
          <a:xfrm>
            <a:off x="213852" y="727896"/>
            <a:ext cx="7005180" cy="1431825"/>
          </a:xfrm>
          <a:prstGeom prst="rect">
            <a:avLst/>
          </a:prstGeom>
          <a:noFill/>
        </p:spPr>
        <p:txBody>
          <a:bodyPr wrap="square" lIns="107343" tIns="53669" rIns="107343" bIns="53669" rtlCol="0">
            <a:spAutoFit/>
          </a:bodyPr>
          <a:lstStyle/>
          <a:p>
            <a:pPr algn="ctr" defTabSz="1080269"/>
            <a:r>
              <a:rPr lang="en-US" sz="4300" dirty="0" smtClean="0">
                <a:ln w="19050">
                  <a:solidFill>
                    <a:prstClr val="black"/>
                  </a:solidFill>
                </a:ln>
                <a:solidFill>
                  <a:srgbClr val="FFFF00"/>
                </a:solidFill>
                <a:latin typeface="Permanent Marker" pitchFamily="2" charset="0"/>
                <a:ea typeface="Permanent Marker" pitchFamily="2" charset="0"/>
              </a:rPr>
              <a:t>Oliver  </a:t>
            </a:r>
            <a:r>
              <a:rPr lang="en-US" sz="4300" dirty="0" err="1" smtClean="0">
                <a:ln w="19050">
                  <a:solidFill>
                    <a:prstClr val="black"/>
                  </a:solidFill>
                </a:ln>
                <a:solidFill>
                  <a:srgbClr val="FFFF00"/>
                </a:solidFill>
                <a:latin typeface="Permanent Marker" pitchFamily="2" charset="0"/>
                <a:ea typeface="Permanent Marker" pitchFamily="2" charset="0"/>
              </a:rPr>
              <a:t>Shanti</a:t>
            </a:r>
            <a:r>
              <a:rPr lang="en-US" sz="4300" dirty="0" smtClean="0">
                <a:ln w="19050">
                  <a:solidFill>
                    <a:prstClr val="black"/>
                  </a:solidFill>
                </a:ln>
                <a:solidFill>
                  <a:srgbClr val="FFFF00"/>
                </a:solidFill>
                <a:latin typeface="Permanent Marker" pitchFamily="2" charset="0"/>
                <a:ea typeface="Permanent Marker" pitchFamily="2" charset="0"/>
              </a:rPr>
              <a:t> </a:t>
            </a:r>
          </a:p>
          <a:p>
            <a:pPr algn="ctr" defTabSz="1080269"/>
            <a:r>
              <a:rPr lang="en-US" sz="4300" dirty="0" smtClean="0">
                <a:ln w="19050">
                  <a:solidFill>
                    <a:prstClr val="black"/>
                  </a:solidFill>
                </a:ln>
                <a:solidFill>
                  <a:srgbClr val="FFFF00"/>
                </a:solidFill>
                <a:latin typeface="Permanent Marker" pitchFamily="2" charset="0"/>
                <a:ea typeface="Permanent Marker" pitchFamily="2" charset="0"/>
              </a:rPr>
              <a:t>Best  Meditation  Music</a:t>
            </a:r>
            <a:endParaRPr lang="fr-FR" sz="4300" dirty="0">
              <a:ln w="19050">
                <a:solidFill>
                  <a:prstClr val="black"/>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727980" y="3078283"/>
            <a:ext cx="3420231" cy="1709826"/>
          </a:xfrm>
          <a:prstGeom prst="round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7343" tIns="53669" rIns="107343" bIns="53669" rtlCol="0" anchor="ctr"/>
          <a:lstStyle/>
          <a:p>
            <a:pPr algn="ctr" defTabSz="1080269"/>
            <a:endParaRPr lang="fr-FR" sz="1900" dirty="0">
              <a:solidFill>
                <a:prstClr val="white"/>
              </a:solidFill>
            </a:endParaRPr>
          </a:p>
        </p:txBody>
      </p:sp>
      <p:pic>
        <p:nvPicPr>
          <p:cNvPr id="18" name="Image 17" descr="f1daPhotographe.gif"/>
          <p:cNvPicPr>
            <a:picLocks noChangeAspect="1"/>
          </p:cNvPicPr>
          <p:nvPr/>
        </p:nvPicPr>
        <p:blipFill>
          <a:blip r:embed="rId6" cstate="print"/>
          <a:stretch>
            <a:fillRect/>
          </a:stretch>
        </p:blipFill>
        <p:spPr>
          <a:xfrm flipH="1">
            <a:off x="7696675" y="260702"/>
            <a:ext cx="2351408" cy="2351011"/>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7"/>
                                        </p:tgtEl>
                                        <p:attrNameLst>
                                          <p:attrName>style.visibility</p:attrName>
                                        </p:attrNameLst>
                                      </p:cBhvr>
                                      <p:to>
                                        <p:strVal val="visible"/>
                                      </p:to>
                                    </p:set>
                                    <p:anim to="" calcmode="lin" valueType="num">
                                      <p:cBhvr>
                                        <p:cTn id="15" dur="1" fill="hold"/>
                                        <p:tgtEl>
                                          <p:spTgt spid="17"/>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theme/theme1.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5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3302</TotalTime>
  <Words>464</Words>
  <Application>Microsoft Office PowerPoint</Application>
  <PresentationFormat>Personnalisé</PresentationFormat>
  <Paragraphs>55</Paragraphs>
  <Slides>76</Slides>
  <Notes>1</Notes>
  <HiddenSlides>0</HiddenSlides>
  <MMClips>1</MMClips>
  <ScaleCrop>false</ScaleCrop>
  <HeadingPairs>
    <vt:vector size="4" baseType="variant">
      <vt:variant>
        <vt:lpstr>Thème</vt:lpstr>
      </vt:variant>
      <vt:variant>
        <vt:i4>2</vt:i4>
      </vt:variant>
      <vt:variant>
        <vt:lpstr>Titres des diapositives</vt:lpstr>
      </vt:variant>
      <vt:variant>
        <vt:i4>76</vt:i4>
      </vt:variant>
    </vt:vector>
  </HeadingPairs>
  <TitlesOfParts>
    <vt:vector size="78" baseType="lpstr">
      <vt:lpstr>22_Thème Office</vt:lpstr>
      <vt:lpstr>53_Thème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lpstr>Diapositive 72</vt:lpstr>
      <vt:lpstr>Diapositive 73</vt:lpstr>
      <vt:lpstr>Diapositive 74</vt:lpstr>
      <vt:lpstr>Diapositive 75</vt:lpstr>
      <vt:lpstr>Diapositive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392</cp:revision>
  <dcterms:created xsi:type="dcterms:W3CDTF">2020-05-12T17:47:43Z</dcterms:created>
  <dcterms:modified xsi:type="dcterms:W3CDTF">2024-09-24T19:53:23Z</dcterms:modified>
</cp:coreProperties>
</file>