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704" r:id="rId2"/>
  </p:sldMasterIdLst>
  <p:notesMasterIdLst>
    <p:notesMasterId r:id="rId53"/>
  </p:notesMasterIdLst>
  <p:sldIdLst>
    <p:sldId id="553" r:id="rId3"/>
    <p:sldId id="554" r:id="rId4"/>
    <p:sldId id="581" r:id="rId5"/>
    <p:sldId id="555" r:id="rId6"/>
    <p:sldId id="556" r:id="rId7"/>
    <p:sldId id="557" r:id="rId8"/>
    <p:sldId id="558" r:id="rId9"/>
    <p:sldId id="559" r:id="rId10"/>
    <p:sldId id="560" r:id="rId11"/>
    <p:sldId id="595" r:id="rId12"/>
    <p:sldId id="561" r:id="rId13"/>
    <p:sldId id="562" r:id="rId14"/>
    <p:sldId id="563" r:id="rId15"/>
    <p:sldId id="564" r:id="rId16"/>
    <p:sldId id="565" r:id="rId17"/>
    <p:sldId id="566" r:id="rId18"/>
    <p:sldId id="567" r:id="rId19"/>
    <p:sldId id="568" r:id="rId20"/>
    <p:sldId id="570" r:id="rId21"/>
    <p:sldId id="571" r:id="rId22"/>
    <p:sldId id="572" r:id="rId23"/>
    <p:sldId id="573" r:id="rId24"/>
    <p:sldId id="574" r:id="rId25"/>
    <p:sldId id="575" r:id="rId26"/>
    <p:sldId id="576" r:id="rId27"/>
    <p:sldId id="577" r:id="rId28"/>
    <p:sldId id="578" r:id="rId29"/>
    <p:sldId id="579" r:id="rId30"/>
    <p:sldId id="580" r:id="rId31"/>
    <p:sldId id="582" r:id="rId32"/>
    <p:sldId id="583" r:id="rId33"/>
    <p:sldId id="586" r:id="rId34"/>
    <p:sldId id="591" r:id="rId35"/>
    <p:sldId id="584" r:id="rId36"/>
    <p:sldId id="585" r:id="rId37"/>
    <p:sldId id="587" r:id="rId38"/>
    <p:sldId id="588" r:id="rId39"/>
    <p:sldId id="589" r:id="rId40"/>
    <p:sldId id="569" r:id="rId41"/>
    <p:sldId id="594" r:id="rId42"/>
    <p:sldId id="590" r:id="rId43"/>
    <p:sldId id="592" r:id="rId44"/>
    <p:sldId id="593" r:id="rId45"/>
    <p:sldId id="596" r:id="rId46"/>
    <p:sldId id="597" r:id="rId47"/>
    <p:sldId id="598" r:id="rId48"/>
    <p:sldId id="600" r:id="rId49"/>
    <p:sldId id="599" r:id="rId50"/>
    <p:sldId id="601" r:id="rId51"/>
    <p:sldId id="390" r:id="rId52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kE5vphUEzo+9pQNMJOOFw==" hashData="GClWjOfbnEVEYErGu8SReDI0yn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3"/>
    <a:srgbClr val="FFFFCC"/>
    <a:srgbClr val="FFFF99"/>
    <a:srgbClr val="FFFF66"/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06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23/09/2024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A977D-B3EE-4D06-950F-96BDD6F217AA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69" y="2125026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2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48" y="4395704"/>
            <a:ext cx="872236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48" y="2899342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303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70051"/>
            <a:ext cx="453398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303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70051"/>
            <a:ext cx="453576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0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316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0" y="1431467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94"/>
            <a:ext cx="6156960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1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906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906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294" y="2126964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4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8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2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6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2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7104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42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83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2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6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0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4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24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419" y="159675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04" y="159675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04" y="1531217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424" indent="0">
              <a:buNone/>
              <a:defRPr sz="2400" b="1"/>
            </a:lvl2pPr>
            <a:lvl3pPr marL="1088838" indent="0">
              <a:buNone/>
              <a:defRPr sz="2100" b="1"/>
            </a:lvl3pPr>
            <a:lvl4pPr marL="1633216" indent="0">
              <a:buNone/>
              <a:defRPr sz="1900" b="1"/>
            </a:lvl4pPr>
            <a:lvl5pPr marL="2177639" indent="0">
              <a:buNone/>
              <a:defRPr sz="1900" b="1"/>
            </a:lvl5pPr>
            <a:lvl6pPr marL="2722024" indent="0">
              <a:buNone/>
              <a:defRPr sz="1900" b="1"/>
            </a:lvl6pPr>
            <a:lvl7pPr marL="3266441" indent="0">
              <a:buNone/>
              <a:defRPr sz="1900" b="1"/>
            </a:lvl7pPr>
            <a:lvl8pPr marL="3810844" indent="0">
              <a:buNone/>
              <a:defRPr sz="1900" b="1"/>
            </a:lvl8pPr>
            <a:lvl9pPr marL="435524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04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3430" y="1531217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424" indent="0">
              <a:buNone/>
              <a:defRPr sz="2400" b="1"/>
            </a:lvl2pPr>
            <a:lvl3pPr marL="1088838" indent="0">
              <a:buNone/>
              <a:defRPr sz="2100" b="1"/>
            </a:lvl3pPr>
            <a:lvl4pPr marL="1633216" indent="0">
              <a:buNone/>
              <a:defRPr sz="1900" b="1"/>
            </a:lvl4pPr>
            <a:lvl5pPr marL="2177639" indent="0">
              <a:buNone/>
              <a:defRPr sz="1900" b="1"/>
            </a:lvl5pPr>
            <a:lvl6pPr marL="2722024" indent="0">
              <a:buNone/>
              <a:defRPr sz="1900" b="1"/>
            </a:lvl6pPr>
            <a:lvl7pPr marL="3266441" indent="0">
              <a:buNone/>
              <a:defRPr sz="1900" b="1"/>
            </a:lvl7pPr>
            <a:lvl8pPr marL="3810844" indent="0">
              <a:buNone/>
              <a:defRPr sz="1900" b="1"/>
            </a:lvl8pPr>
            <a:lvl9pPr marL="435524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3430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48" y="274321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29" y="273779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48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424" indent="0">
              <a:buNone/>
              <a:defRPr sz="1500"/>
            </a:lvl2pPr>
            <a:lvl3pPr marL="1088838" indent="0">
              <a:buNone/>
              <a:defRPr sz="1200"/>
            </a:lvl3pPr>
            <a:lvl4pPr marL="1633216" indent="0">
              <a:buNone/>
              <a:defRPr sz="1100"/>
            </a:lvl4pPr>
            <a:lvl5pPr marL="2177639" indent="0">
              <a:buNone/>
              <a:defRPr sz="1100"/>
            </a:lvl5pPr>
            <a:lvl6pPr marL="2722024" indent="0">
              <a:buNone/>
              <a:defRPr sz="1100"/>
            </a:lvl6pPr>
            <a:lvl7pPr marL="3266441" indent="0">
              <a:buNone/>
              <a:defRPr sz="1100"/>
            </a:lvl7pPr>
            <a:lvl8pPr marL="3810844" indent="0">
              <a:buNone/>
              <a:defRPr sz="1100"/>
            </a:lvl8pPr>
            <a:lvl9pPr marL="435524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89800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3255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424" indent="0">
              <a:buNone/>
              <a:defRPr sz="3300"/>
            </a:lvl2pPr>
            <a:lvl3pPr marL="1088838" indent="0">
              <a:buNone/>
              <a:defRPr sz="2900"/>
            </a:lvl3pPr>
            <a:lvl4pPr marL="1633216" indent="0">
              <a:buNone/>
              <a:defRPr sz="2400"/>
            </a:lvl4pPr>
            <a:lvl5pPr marL="2177639" indent="0">
              <a:buNone/>
              <a:defRPr sz="2400"/>
            </a:lvl5pPr>
            <a:lvl6pPr marL="2722024" indent="0">
              <a:buNone/>
              <a:defRPr sz="2400"/>
            </a:lvl6pPr>
            <a:lvl7pPr marL="3266441" indent="0">
              <a:buNone/>
              <a:defRPr sz="2400"/>
            </a:lvl7pPr>
            <a:lvl8pPr marL="3810844" indent="0">
              <a:buNone/>
              <a:defRPr sz="2400"/>
            </a:lvl8pPr>
            <a:lvl9pPr marL="435524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424" indent="0">
              <a:buNone/>
              <a:defRPr sz="1500"/>
            </a:lvl2pPr>
            <a:lvl3pPr marL="1088838" indent="0">
              <a:buNone/>
              <a:defRPr sz="1200"/>
            </a:lvl3pPr>
            <a:lvl4pPr marL="1633216" indent="0">
              <a:buNone/>
              <a:defRPr sz="1100"/>
            </a:lvl4pPr>
            <a:lvl5pPr marL="2177639" indent="0">
              <a:buNone/>
              <a:defRPr sz="1100"/>
            </a:lvl5pPr>
            <a:lvl6pPr marL="2722024" indent="0">
              <a:buNone/>
              <a:defRPr sz="1100"/>
            </a:lvl6pPr>
            <a:lvl7pPr marL="3266441" indent="0">
              <a:buNone/>
              <a:defRPr sz="1100"/>
            </a:lvl7pPr>
            <a:lvl8pPr marL="3810844" indent="0">
              <a:buNone/>
              <a:defRPr sz="1100"/>
            </a:lvl8pPr>
            <a:lvl9pPr marL="435524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536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96" y="27536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73963"/>
            <a:ext cx="9235442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596865"/>
            <a:ext cx="9235442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68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6" y="6344138"/>
            <a:ext cx="3249507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95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98" y="275901"/>
            <a:ext cx="9235440" cy="1140091"/>
          </a:xfrm>
          <a:prstGeom prst="rect">
            <a:avLst/>
          </a:prstGeom>
        </p:spPr>
        <p:txBody>
          <a:bodyPr vert="horz" lIns="108404" tIns="54199" rIns="108404" bIns="541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98" y="1596756"/>
            <a:ext cx="9235440" cy="4514439"/>
          </a:xfrm>
          <a:prstGeom prst="rect">
            <a:avLst/>
          </a:prstGeom>
        </p:spPr>
        <p:txBody>
          <a:bodyPr vert="horz" lIns="108404" tIns="54199" rIns="108404" bIns="541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05" y="6341588"/>
            <a:ext cx="2394373" cy="364195"/>
          </a:xfrm>
          <a:prstGeom prst="rect">
            <a:avLst/>
          </a:prstGeom>
        </p:spPr>
        <p:txBody>
          <a:bodyPr vert="horz" lIns="108404" tIns="54199" rIns="108404" bIns="54199" rtlCol="0" anchor="ctr"/>
          <a:lstStyle>
            <a:lvl1pPr algn="l" defTabSz="1088838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721" y="6341588"/>
            <a:ext cx="3249507" cy="364195"/>
          </a:xfrm>
          <a:prstGeom prst="rect">
            <a:avLst/>
          </a:prstGeom>
        </p:spPr>
        <p:txBody>
          <a:bodyPr vert="horz" lIns="108404" tIns="54199" rIns="108404" bIns="54199" rtlCol="0" anchor="ctr"/>
          <a:lstStyle>
            <a:lvl1pPr algn="ctr" defTabSz="1088838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5846" y="6341588"/>
            <a:ext cx="2394373" cy="364195"/>
          </a:xfrm>
          <a:prstGeom prst="rect">
            <a:avLst/>
          </a:prstGeom>
        </p:spPr>
        <p:txBody>
          <a:bodyPr vert="horz" lIns="108404" tIns="54199" rIns="108404" bIns="54199" rtlCol="0" anchor="ctr"/>
          <a:lstStyle>
            <a:lvl1pPr algn="r" defTabSz="1088838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05" r:id="rId1"/>
    <p:sldLayoutId id="2147484706" r:id="rId2"/>
    <p:sldLayoutId id="2147484707" r:id="rId3"/>
    <p:sldLayoutId id="2147484708" r:id="rId4"/>
    <p:sldLayoutId id="2147484709" r:id="rId5"/>
    <p:sldLayoutId id="2147484710" r:id="rId6"/>
    <p:sldLayoutId id="2147484711" r:id="rId7"/>
    <p:sldLayoutId id="2147484712" r:id="rId8"/>
    <p:sldLayoutId id="2147484713" r:id="rId9"/>
    <p:sldLayoutId id="2147484714" r:id="rId10"/>
    <p:sldLayoutId id="2147484715" r:id="rId11"/>
  </p:sldLayoutIdLst>
  <p:transition spd="med" advTm="4000">
    <p:random/>
  </p:transition>
  <p:txStyles>
    <p:titleStyle>
      <a:lvl1pPr algn="ctr" defTabSz="1088838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320" indent="-408320" algn="l" defTabSz="1088838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48" indent="-340256" algn="l" defTabSz="1088838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016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421" indent="-272223" algn="l" defTabSz="1088838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828" indent="-272223" algn="l" defTabSz="1088838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223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635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3056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469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424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838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216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639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024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441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844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243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gif"/><Relationship Id="rId5" Type="http://schemas.openxmlformats.org/officeDocument/2006/relationships/image" Target="../media/image63.jpeg"/><Relationship Id="rId4" Type="http://schemas.openxmlformats.org/officeDocument/2006/relationships/image" Target="../media/image6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3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080000">
            <a:off x="4932000" y="1368000"/>
            <a:ext cx="4528730" cy="4415434"/>
          </a:xfrm>
          <a:prstGeom prst="rect">
            <a:avLst/>
          </a:prstGeom>
          <a:noFill/>
        </p:spPr>
        <p:txBody>
          <a:bodyPr wrap="none" lIns="90886" tIns="45441" rIns="90886" bIns="45441" rtlCol="0">
            <a:prstTxWarp prst="textArchUp">
              <a:avLst/>
            </a:prstTxWarp>
            <a:spAutoFit/>
          </a:bodyPr>
          <a:lstStyle/>
          <a:p>
            <a:pPr defTabSz="1088838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382680" y="5616000"/>
            <a:ext cx="9640124" cy="1260029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90886" tIns="45441" rIns="90886" bIns="45441" rtlCol="0">
            <a:prstTxWarp prst="textPlain">
              <a:avLst/>
            </a:prstTxWarp>
            <a:spAutoFit/>
          </a:bodyPr>
          <a:lstStyle/>
          <a:p>
            <a:pPr defTabSz="1088838"/>
            <a:r>
              <a:rPr lang="fr-FR" sz="59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roadway" pitchFamily="82" charset="0"/>
              </a:rPr>
              <a:t>Journée  du  patrimoine</a:t>
            </a:r>
            <a:endParaRPr lang="fr-FR" sz="5900" dirty="0">
              <a:ln w="25400">
                <a:solidFill>
                  <a:schemeClr val="tx1"/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8272" y="2304000"/>
            <a:ext cx="3330604" cy="2584701"/>
          </a:xfrm>
          <a:prstGeom prst="rect">
            <a:avLst/>
          </a:prstGeom>
          <a:solidFill>
            <a:schemeClr val="bg1">
              <a:lumMod val="85000"/>
              <a:alpha val="63000"/>
            </a:schemeClr>
          </a:solidFill>
          <a:effectLst>
            <a:softEdge rad="63500"/>
          </a:effectLst>
        </p:spPr>
        <p:txBody>
          <a:bodyPr wrap="square" lIns="121337" tIns="60652" rIns="121337" bIns="60652">
            <a:spAutoFit/>
          </a:bodyPr>
          <a:lstStyle/>
          <a:p>
            <a:pPr algn="ctr" defTabSz="1088838"/>
            <a:r>
              <a:rPr lang="fr-FR" sz="3200" b="1" dirty="0" smtClean="0">
                <a:latin typeface="Chiller" pitchFamily="82" charset="0"/>
              </a:rPr>
              <a:t>    La </a:t>
            </a:r>
          </a:p>
          <a:p>
            <a:pPr algn="ctr" defTabSz="1088838"/>
            <a:r>
              <a:rPr lang="fr-FR" sz="3200" b="1" dirty="0" smtClean="0">
                <a:latin typeface="Chiller" pitchFamily="82" charset="0"/>
              </a:rPr>
              <a:t>photographie </a:t>
            </a:r>
          </a:p>
          <a:p>
            <a:pPr algn="ctr" defTabSz="1088838"/>
            <a:r>
              <a:rPr lang="fr-FR" sz="3200" b="1" dirty="0" smtClean="0">
                <a:latin typeface="Chiller" pitchFamily="82" charset="0"/>
              </a:rPr>
              <a:t>est le seul langage </a:t>
            </a:r>
          </a:p>
          <a:p>
            <a:pPr algn="ctr" defTabSz="1088838"/>
            <a:r>
              <a:rPr lang="fr-FR" sz="3200" b="1" dirty="0" smtClean="0">
                <a:latin typeface="Chiller" pitchFamily="82" charset="0"/>
              </a:rPr>
              <a:t>qui peut être compris partout dans le monde.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56000" y="144000"/>
            <a:ext cx="1800933" cy="1476764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90886" tIns="45441" rIns="90886" bIns="45441" rtlCol="0">
            <a:spAutoFit/>
          </a:bodyPr>
          <a:lstStyle/>
          <a:p>
            <a:pPr algn="ctr" defTabSz="1088838"/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Photos  prises par différents</a:t>
            </a:r>
          </a:p>
          <a:p>
            <a:pPr algn="ctr" defTabSz="1088838"/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visiteurs </a:t>
            </a:r>
          </a:p>
          <a:p>
            <a:pPr algn="ctr" defTabSz="1088838"/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srgbClr val="FFFF00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72000" y="3384000"/>
            <a:ext cx="1979861" cy="1757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931000" y="2160000"/>
            <a:ext cx="667170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25400">
                  <a:solidFill>
                    <a:prstClr val="black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roadway" pitchFamily="82" charset="0"/>
              </a:rPr>
              <a:t>1</a:t>
            </a:r>
            <a:endParaRPr lang="fr-FR" dirty="0"/>
          </a:p>
        </p:txBody>
      </p:sp>
      <p:pic>
        <p:nvPicPr>
          <p:cNvPr id="8" name="Oliver Shanti - Sangha Way of Life 1.wav">
            <a:hlinkClick r:id="" action="ppaction://media"/>
          </p:cNvPr>
          <p:cNvPicPr>
            <a:picLocks noRot="1" noChangeAspect="1"/>
          </p:cNvPicPr>
          <p:nvPr>
            <a:wavAudioFile r:embed="rId1" name="Oliver Shanti - Sangha Way of Life 1.wav"/>
          </p:nvPr>
        </p:nvPicPr>
        <p:blipFill>
          <a:blip r:embed="rId6" cstate="print"/>
          <a:stretch>
            <a:fillRect/>
          </a:stretch>
        </p:blipFill>
        <p:spPr>
          <a:xfrm>
            <a:off x="4842768" y="3132237"/>
            <a:ext cx="304800" cy="3048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66504" y="4860000"/>
            <a:ext cx="3264360" cy="954107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fr-FR" sz="2800" b="1" dirty="0" smtClean="0">
                <a:latin typeface="Cabin Sketch" pitchFamily="34" charset="0"/>
              </a:rPr>
              <a:t>Hôtel </a:t>
            </a:r>
            <a:r>
              <a:rPr lang="fr-FR" sz="2800" b="1" dirty="0" smtClean="0">
                <a:latin typeface="Cabin Sketch" pitchFamily="34" charset="0"/>
              </a:rPr>
              <a:t>des postes à </a:t>
            </a:r>
            <a:r>
              <a:rPr lang="fr-FR" sz="2800" b="1" dirty="0" smtClean="0">
                <a:latin typeface="Cabin Sketch" pitchFamily="34" charset="0"/>
              </a:rPr>
              <a:t>Strasbourg</a:t>
            </a:r>
            <a:endParaRPr lang="fr-FR" sz="2800" b="1" dirty="0">
              <a:latin typeface="Cabin Sketch" pitchFamily="34" charset="0"/>
            </a:endParaRPr>
          </a:p>
        </p:txBody>
      </p:sp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60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6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600"/>
                            </p:stCondLst>
                            <p:childTnLst>
                              <p:par>
                                <p:cTn id="31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6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60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 animBg="1"/>
      <p:bldP spid="5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6-@-Weber-Keil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697910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723088" y="108000"/>
            <a:ext cx="253851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L’Hôtel des Postes est édifié en 1899 en rupture avec le style néo-Renaissance des bâtiments institutionnels situés autour de la place de la République. Le secrétaire d’État à la poste, Heinrich von Stephan, approuvé par l’empereur Guillaume II, préfère un bâtiment néo-gothique représentant, aux dires du </a:t>
            </a:r>
            <a:r>
              <a:rPr lang="fr-FR" b="1" i="1" dirty="0" smtClean="0">
                <a:solidFill>
                  <a:schemeClr val="bg1"/>
                </a:solidFill>
              </a:rPr>
              <a:t>Kaiser</a:t>
            </a:r>
            <a:r>
              <a:rPr lang="fr-FR" b="1" dirty="0" smtClean="0">
                <a:solidFill>
                  <a:schemeClr val="bg1"/>
                </a:solidFill>
              </a:rPr>
              <a:t>, « une interruption fort convenable du style Renaissance »</a:t>
            </a:r>
            <a:r>
              <a:rPr lang="fr-FR" dirty="0" smtClean="0">
                <a:solidFill>
                  <a:schemeClr val="bg1"/>
                </a:solidFill>
              </a:rPr>
              <a:t>.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4000" y="6336000"/>
            <a:ext cx="371475" cy="3714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04000" y="179909"/>
            <a:ext cx="52068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latin typeface="Cabin Sketch" pitchFamily="34" charset="0"/>
              </a:rPr>
              <a:t>Hôtel des postes </a:t>
            </a:r>
            <a:r>
              <a:rPr lang="fr-FR" sz="2400" b="1" dirty="0" smtClean="0">
                <a:latin typeface="Cabin Sketch" pitchFamily="34" charset="0"/>
              </a:rPr>
              <a:t>             à </a:t>
            </a:r>
            <a:r>
              <a:rPr lang="fr-FR" sz="2400" b="1" dirty="0" smtClean="0">
                <a:latin typeface="Cabin Sketch" pitchFamily="34" charset="0"/>
              </a:rPr>
              <a:t>Strasbourg</a:t>
            </a:r>
            <a:endParaRPr lang="fr-FR" sz="2400" b="1" dirty="0">
              <a:latin typeface="Cabin Sketch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7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ôtel des postes à Stra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868320_10230770841689005_74414096575779377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90470_10230770850329221_56181752762542429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  <p:pic>
        <p:nvPicPr>
          <p:cNvPr id="3" name="Image 2" descr="57564c8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8899" y="-108048"/>
            <a:ext cx="5040000" cy="8244000"/>
          </a:xfrm>
          <a:prstGeom prst="rect">
            <a:avLst/>
          </a:prstGeom>
        </p:spPr>
      </p:pic>
    </p:spTree>
  </p:cSld>
  <p:clrMapOvr>
    <a:masterClrMapping/>
  </p:clrMapOvr>
  <p:transition spd="med" advTm="5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91958_10230770838728931_1664180075011403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  <p:pic>
        <p:nvPicPr>
          <p:cNvPr id="3" name="Image 2" descr="9vp7w7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60000">
            <a:off x="3113312" y="1547155"/>
            <a:ext cx="3312368" cy="4321397"/>
          </a:xfrm>
          <a:prstGeom prst="rect">
            <a:avLst/>
          </a:prstGeom>
        </p:spPr>
      </p:pic>
    </p:spTree>
  </p:cSld>
  <p:clrMapOvr>
    <a:masterClrMapping/>
  </p:clrMapOvr>
  <p:transition spd="med" advTm="5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00857_10230770811768257_78556093001920980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64029_10230770839168942_5549169309053170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64147_10230770834488825_91686916368385730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000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12833_10230770813728306_36948114090813015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30462_10230770851409248_4159270193810867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44599_10230770842529026_74573860660276420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47720_10230770844529076_6536105602872178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50427_10230770844449074_3491571781568658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  <p:pic>
        <p:nvPicPr>
          <p:cNvPr id="3" name="Image 2" descr="17264158337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-60000">
            <a:off x="4104000" y="3816314"/>
            <a:ext cx="900000" cy="1349957"/>
          </a:xfrm>
          <a:prstGeom prst="rect">
            <a:avLst/>
          </a:prstGeom>
        </p:spPr>
      </p:pic>
    </p:spTree>
  </p:cSld>
  <p:clrMapOvr>
    <a:masterClrMapping/>
  </p:clrMapOvr>
  <p:transition spd="med" advTm="5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26760_10230770811928261_8193515640324869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  <p:pic>
        <p:nvPicPr>
          <p:cNvPr id="3" name="Image 2" descr="picmix.com_257100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360000">
            <a:off x="4104000" y="36000"/>
            <a:ext cx="2923200" cy="3132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-300000">
            <a:off x="3924000" y="-180000"/>
            <a:ext cx="2916000" cy="251917"/>
          </a:xfrm>
          <a:prstGeom prst="rect">
            <a:avLst/>
          </a:prstGeom>
          <a:solidFill>
            <a:srgbClr val="FFF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5000">
    <p:checke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19860_10230770854569327_62486235744870044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36602_10230770811688255_13556177297082492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14898_10230770850849234_14787330342389879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19349_10230770849529201_44210809869321984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81130_10230770840608978_52118239527642856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90574_10230770839408948_64368761202290382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8627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68000" y="-324000"/>
            <a:ext cx="11268000" cy="7524000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40054_10230770812608278_91154232341700984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43202_10230770853409298_88318525437197874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0942608_10230770841248994_14721137162093092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711387" y="-1711389"/>
            <a:ext cx="6840538" cy="102633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86180_10230770843689055_7992362506029259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95089_10230770839128941_22377637923448492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0_b5e76_2ad02b6a_XX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"/>
            <a:ext cx="10261600" cy="68405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27" y="5860151"/>
            <a:ext cx="1881337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78" y="2821788"/>
            <a:ext cx="141084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2" y="4106963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2212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733587" y="6230663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22.09.2024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5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328432" y="2396764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13852" y="727896"/>
            <a:ext cx="6285100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Oliver  </a:t>
            </a:r>
            <a:r>
              <a:rPr lang="en-US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Shanti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</a:p>
          <a:p>
            <a:pPr algn="ctr" defTabSz="1080269"/>
            <a:r>
              <a:rPr lang="en-US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Sangha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Way  of  Life 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80" y="3078283"/>
            <a:ext cx="3420231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60702"/>
            <a:ext cx="235140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5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2598</TotalTime>
  <Words>105</Words>
  <Application>Microsoft Office PowerPoint</Application>
  <PresentationFormat>Personnalisé</PresentationFormat>
  <Paragraphs>20</Paragraphs>
  <Slides>50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50</vt:i4>
      </vt:variant>
    </vt:vector>
  </HeadingPairs>
  <TitlesOfParts>
    <vt:vector size="52" baseType="lpstr">
      <vt:lpstr>22_Thème Office</vt:lpstr>
      <vt:lpstr>53_Thème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339</cp:revision>
  <dcterms:created xsi:type="dcterms:W3CDTF">2020-05-12T17:47:43Z</dcterms:created>
  <dcterms:modified xsi:type="dcterms:W3CDTF">2024-09-23T16:28:13Z</dcterms:modified>
</cp:coreProperties>
</file>