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16" r:id="rId1"/>
    <p:sldMasterId id="2147484236" r:id="rId2"/>
  </p:sldMasterIdLst>
  <p:notesMasterIdLst>
    <p:notesMasterId r:id="rId60"/>
  </p:notesMasterIdLst>
  <p:sldIdLst>
    <p:sldId id="543" r:id="rId3"/>
    <p:sldId id="544" r:id="rId4"/>
    <p:sldId id="545" r:id="rId5"/>
    <p:sldId id="546" r:id="rId6"/>
    <p:sldId id="547" r:id="rId7"/>
    <p:sldId id="548" r:id="rId8"/>
    <p:sldId id="549" r:id="rId9"/>
    <p:sldId id="550" r:id="rId10"/>
    <p:sldId id="551" r:id="rId11"/>
    <p:sldId id="552" r:id="rId12"/>
    <p:sldId id="553" r:id="rId13"/>
    <p:sldId id="554" r:id="rId14"/>
    <p:sldId id="555" r:id="rId15"/>
    <p:sldId id="556" r:id="rId16"/>
    <p:sldId id="557" r:id="rId17"/>
    <p:sldId id="558" r:id="rId18"/>
    <p:sldId id="559" r:id="rId19"/>
    <p:sldId id="560" r:id="rId20"/>
    <p:sldId id="561" r:id="rId21"/>
    <p:sldId id="562" r:id="rId22"/>
    <p:sldId id="563" r:id="rId23"/>
    <p:sldId id="564" r:id="rId24"/>
    <p:sldId id="565" r:id="rId25"/>
    <p:sldId id="566" r:id="rId26"/>
    <p:sldId id="567" r:id="rId27"/>
    <p:sldId id="568" r:id="rId28"/>
    <p:sldId id="570" r:id="rId29"/>
    <p:sldId id="571" r:id="rId30"/>
    <p:sldId id="572" r:id="rId31"/>
    <p:sldId id="573" r:id="rId32"/>
    <p:sldId id="574" r:id="rId33"/>
    <p:sldId id="575" r:id="rId34"/>
    <p:sldId id="576" r:id="rId35"/>
    <p:sldId id="577" r:id="rId36"/>
    <p:sldId id="578" r:id="rId37"/>
    <p:sldId id="579" r:id="rId38"/>
    <p:sldId id="580" r:id="rId39"/>
    <p:sldId id="581" r:id="rId40"/>
    <p:sldId id="582" r:id="rId41"/>
    <p:sldId id="583" r:id="rId42"/>
    <p:sldId id="584" r:id="rId43"/>
    <p:sldId id="585" r:id="rId44"/>
    <p:sldId id="586" r:id="rId45"/>
    <p:sldId id="587" r:id="rId46"/>
    <p:sldId id="588" r:id="rId47"/>
    <p:sldId id="589" r:id="rId48"/>
    <p:sldId id="590" r:id="rId49"/>
    <p:sldId id="591" r:id="rId50"/>
    <p:sldId id="592" r:id="rId51"/>
    <p:sldId id="593" r:id="rId52"/>
    <p:sldId id="594" r:id="rId53"/>
    <p:sldId id="595" r:id="rId54"/>
    <p:sldId id="596" r:id="rId55"/>
    <p:sldId id="597" r:id="rId56"/>
    <p:sldId id="598" r:id="rId57"/>
    <p:sldId id="599" r:id="rId58"/>
    <p:sldId id="429" r:id="rId59"/>
  </p:sldIdLst>
  <p:sldSz cx="10261600" cy="6840538"/>
  <p:notesSz cx="6858000" cy="9144000"/>
  <p:defaultTextStyle>
    <a:defPPr>
      <a:defRPr lang="fr-FR"/>
    </a:defPPr>
    <a:lvl1pPr marL="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136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272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24039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65404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06742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4809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8943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3077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oVL/vV50VW8ANHJuMDuTQ==" hashData="Sm/XRb60D1cfEQiceHP5Lw+JPi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985" autoAdjust="0"/>
    <p:restoredTop sz="94660"/>
  </p:normalViewPr>
  <p:slideViewPr>
    <p:cSldViewPr>
      <p:cViewPr varScale="1">
        <p:scale>
          <a:sx n="65" d="100"/>
          <a:sy n="65" d="100"/>
        </p:scale>
        <p:origin x="-306" y="-96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7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9B531-65D5-4A88-83C7-DBBF62452971}" type="datetimeFigureOut">
              <a:rPr lang="fr-FR" smtClean="0"/>
              <a:pPr/>
              <a:t>21/09/2024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DA977D-B3EE-4D06-950F-96BDD6F217A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4656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09289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395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1860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7325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27904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8262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3720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30" y="2125369"/>
            <a:ext cx="8722361" cy="146628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5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1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27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40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65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067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480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894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307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398" y="4400022"/>
            <a:ext cx="8722361" cy="1358605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398" y="2899325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136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272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40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654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0674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4809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8943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3077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43" y="1597090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62" y="1597090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85" y="1531296"/>
            <a:ext cx="45339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1368" indent="0">
              <a:buNone/>
              <a:defRPr sz="2400" b="1"/>
            </a:lvl2pPr>
            <a:lvl3pPr marL="1082726" indent="0">
              <a:buNone/>
              <a:defRPr sz="2100" b="1"/>
            </a:lvl3pPr>
            <a:lvl4pPr marL="1624039" indent="0">
              <a:buNone/>
              <a:defRPr sz="1900" b="1"/>
            </a:lvl4pPr>
            <a:lvl5pPr marL="2165404" indent="0">
              <a:buNone/>
              <a:defRPr sz="1900" b="1"/>
            </a:lvl5pPr>
            <a:lvl6pPr marL="2706742" indent="0">
              <a:buNone/>
              <a:defRPr sz="1900" b="1"/>
            </a:lvl6pPr>
            <a:lvl7pPr marL="3248096" indent="0">
              <a:buNone/>
              <a:defRPr sz="1900" b="1"/>
            </a:lvl7pPr>
            <a:lvl8pPr marL="3789430" indent="0">
              <a:buNone/>
              <a:defRPr sz="1900" b="1"/>
            </a:lvl8pPr>
            <a:lvl9pPr marL="433077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85" y="2169344"/>
            <a:ext cx="453399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814" y="1531296"/>
            <a:ext cx="453577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1368" indent="0">
              <a:buNone/>
              <a:defRPr sz="2400" b="1"/>
            </a:lvl2pPr>
            <a:lvl3pPr marL="1082726" indent="0">
              <a:buNone/>
              <a:defRPr sz="2100" b="1"/>
            </a:lvl3pPr>
            <a:lvl4pPr marL="1624039" indent="0">
              <a:buNone/>
              <a:defRPr sz="1900" b="1"/>
            </a:lvl4pPr>
            <a:lvl5pPr marL="2165404" indent="0">
              <a:buNone/>
              <a:defRPr sz="1900" b="1"/>
            </a:lvl5pPr>
            <a:lvl6pPr marL="2706742" indent="0">
              <a:buNone/>
              <a:defRPr sz="1900" b="1"/>
            </a:lvl6pPr>
            <a:lvl7pPr marL="3248096" indent="0">
              <a:buNone/>
              <a:defRPr sz="1900" b="1"/>
            </a:lvl7pPr>
            <a:lvl8pPr marL="3789430" indent="0">
              <a:buNone/>
              <a:defRPr sz="1900" b="1"/>
            </a:lvl8pPr>
            <a:lvl9pPr marL="433077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814" y="2169344"/>
            <a:ext cx="453577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804" y="276068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1" y="276361"/>
            <a:ext cx="5736519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804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1368" indent="0">
              <a:buNone/>
              <a:defRPr sz="1500"/>
            </a:lvl2pPr>
            <a:lvl3pPr marL="1082726" indent="0">
              <a:buNone/>
              <a:defRPr sz="1200"/>
            </a:lvl3pPr>
            <a:lvl4pPr marL="1624039" indent="0">
              <a:buNone/>
              <a:defRPr sz="1100"/>
            </a:lvl4pPr>
            <a:lvl5pPr marL="2165404" indent="0">
              <a:buNone/>
              <a:defRPr sz="1100"/>
            </a:lvl5pPr>
            <a:lvl6pPr marL="2706742" indent="0">
              <a:buNone/>
              <a:defRPr sz="1100"/>
            </a:lvl6pPr>
            <a:lvl7pPr marL="3248096" indent="0">
              <a:buNone/>
              <a:defRPr sz="1100"/>
            </a:lvl7pPr>
            <a:lvl8pPr marL="3789430" indent="0">
              <a:buNone/>
              <a:defRPr sz="1100"/>
            </a:lvl8pPr>
            <a:lvl9pPr marL="43307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415" y="4792391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415" y="616177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1368" indent="0">
              <a:buNone/>
              <a:defRPr sz="3300"/>
            </a:lvl2pPr>
            <a:lvl3pPr marL="1082726" indent="0">
              <a:buNone/>
              <a:defRPr sz="2900"/>
            </a:lvl3pPr>
            <a:lvl4pPr marL="1624039" indent="0">
              <a:buNone/>
              <a:defRPr sz="2400"/>
            </a:lvl4pPr>
            <a:lvl5pPr marL="2165404" indent="0">
              <a:buNone/>
              <a:defRPr sz="2400"/>
            </a:lvl5pPr>
            <a:lvl6pPr marL="2706742" indent="0">
              <a:buNone/>
              <a:defRPr sz="2400"/>
            </a:lvl6pPr>
            <a:lvl7pPr marL="3248096" indent="0">
              <a:buNone/>
              <a:defRPr sz="2400"/>
            </a:lvl7pPr>
            <a:lvl8pPr marL="3789430" indent="0">
              <a:buNone/>
              <a:defRPr sz="2400"/>
            </a:lvl8pPr>
            <a:lvl9pPr marL="433077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415" y="5353689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1368" indent="0">
              <a:buNone/>
              <a:defRPr sz="1500"/>
            </a:lvl2pPr>
            <a:lvl3pPr marL="1082726" indent="0">
              <a:buNone/>
              <a:defRPr sz="1200"/>
            </a:lvl3pPr>
            <a:lvl4pPr marL="1624039" indent="0">
              <a:buNone/>
              <a:defRPr sz="1100"/>
            </a:lvl4pPr>
            <a:lvl5pPr marL="2165404" indent="0">
              <a:buNone/>
              <a:defRPr sz="1100"/>
            </a:lvl5pPr>
            <a:lvl6pPr marL="2706742" indent="0">
              <a:buNone/>
              <a:defRPr sz="1100"/>
            </a:lvl6pPr>
            <a:lvl7pPr marL="3248096" indent="0">
              <a:buNone/>
              <a:defRPr sz="1100"/>
            </a:lvl7pPr>
            <a:lvl8pPr marL="3789430" indent="0">
              <a:buNone/>
              <a:defRPr sz="1100"/>
            </a:lvl8pPr>
            <a:lvl9pPr marL="43307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01" y="277953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86" y="277953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30" y="2125020"/>
            <a:ext cx="8722361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22" y="3876520"/>
            <a:ext cx="7183122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83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6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4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33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16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499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583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666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398" y="4395698"/>
            <a:ext cx="8722361" cy="1358608"/>
          </a:xfrm>
        </p:spPr>
        <p:txBody>
          <a:bodyPr anchor="t"/>
          <a:lstStyle>
            <a:lvl1pPr algn="l">
              <a:defRPr sz="53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398" y="2899341"/>
            <a:ext cx="8722361" cy="1496368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08336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666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499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332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164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4998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583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6663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43" y="1334502"/>
            <a:ext cx="4532207" cy="3762295"/>
          </a:xfrm>
        </p:spPr>
        <p:txBody>
          <a:bodyPr/>
          <a:lstStyle>
            <a:lvl1pPr>
              <a:defRPr sz="3700"/>
            </a:lvl1pPr>
            <a:lvl2pPr>
              <a:defRPr sz="33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62" y="1334502"/>
            <a:ext cx="4532207" cy="3762295"/>
          </a:xfrm>
        </p:spPr>
        <p:txBody>
          <a:bodyPr/>
          <a:lstStyle>
            <a:lvl1pPr>
              <a:defRPr sz="3700"/>
            </a:lvl1pPr>
            <a:lvl2pPr>
              <a:defRPr sz="33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241" y="273956"/>
            <a:ext cx="9235442" cy="114009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16" y="1531296"/>
            <a:ext cx="4533990" cy="638133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08336" indent="0">
              <a:buNone/>
              <a:defRPr sz="2700" b="1"/>
            </a:lvl2pPr>
            <a:lvl3pPr marL="1216669" indent="0">
              <a:buNone/>
              <a:defRPr sz="2400" b="1"/>
            </a:lvl3pPr>
            <a:lvl4pPr marL="1824990" indent="0">
              <a:buNone/>
              <a:defRPr sz="2100" b="1"/>
            </a:lvl4pPr>
            <a:lvl5pPr marL="2433321" indent="0">
              <a:buNone/>
              <a:defRPr sz="2100" b="1"/>
            </a:lvl5pPr>
            <a:lvl6pPr marL="3041649" indent="0">
              <a:buNone/>
              <a:defRPr sz="2100" b="1"/>
            </a:lvl6pPr>
            <a:lvl7pPr marL="3649982" indent="0">
              <a:buNone/>
              <a:defRPr sz="2100" b="1"/>
            </a:lvl7pPr>
            <a:lvl8pPr marL="4258322" indent="0">
              <a:buNone/>
              <a:defRPr sz="2100" b="1"/>
            </a:lvl8pPr>
            <a:lvl9pPr marL="4866636" indent="0">
              <a:buNone/>
              <a:defRPr sz="21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16" y="2170185"/>
            <a:ext cx="4533990" cy="3941227"/>
          </a:xfrm>
        </p:spPr>
        <p:txBody>
          <a:bodyPr/>
          <a:lstStyle>
            <a:lvl1pPr>
              <a:defRPr sz="33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814" y="1531296"/>
            <a:ext cx="4535771" cy="638133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08336" indent="0">
              <a:buNone/>
              <a:defRPr sz="2700" b="1"/>
            </a:lvl2pPr>
            <a:lvl3pPr marL="1216669" indent="0">
              <a:buNone/>
              <a:defRPr sz="2400" b="1"/>
            </a:lvl3pPr>
            <a:lvl4pPr marL="1824990" indent="0">
              <a:buNone/>
              <a:defRPr sz="2100" b="1"/>
            </a:lvl4pPr>
            <a:lvl5pPr marL="2433321" indent="0">
              <a:buNone/>
              <a:defRPr sz="2100" b="1"/>
            </a:lvl5pPr>
            <a:lvl6pPr marL="3041649" indent="0">
              <a:buNone/>
              <a:defRPr sz="2100" b="1"/>
            </a:lvl6pPr>
            <a:lvl7pPr marL="3649982" indent="0">
              <a:buNone/>
              <a:defRPr sz="2100" b="1"/>
            </a:lvl7pPr>
            <a:lvl8pPr marL="4258322" indent="0">
              <a:buNone/>
              <a:defRPr sz="2100" b="1"/>
            </a:lvl8pPr>
            <a:lvl9pPr marL="4866636" indent="0">
              <a:buNone/>
              <a:defRPr sz="21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814" y="2170185"/>
            <a:ext cx="4535771" cy="3941227"/>
          </a:xfrm>
        </p:spPr>
        <p:txBody>
          <a:bodyPr/>
          <a:lstStyle>
            <a:lvl1pPr>
              <a:defRPr sz="33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722" y="276068"/>
            <a:ext cx="3375995" cy="1159091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0" y="276227"/>
            <a:ext cx="5736521" cy="5838209"/>
          </a:xfrm>
        </p:spPr>
        <p:txBody>
          <a:bodyPr/>
          <a:lstStyle>
            <a:lvl1pPr>
              <a:defRPr sz="4300"/>
            </a:lvl1pPr>
            <a:lvl2pPr>
              <a:defRPr sz="3700"/>
            </a:lvl2pPr>
            <a:lvl3pPr>
              <a:defRPr sz="33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722" y="1431461"/>
            <a:ext cx="3375995" cy="4679118"/>
          </a:xfrm>
        </p:spPr>
        <p:txBody>
          <a:bodyPr/>
          <a:lstStyle>
            <a:lvl1pPr marL="0" indent="0">
              <a:buNone/>
              <a:defRPr sz="1900"/>
            </a:lvl1pPr>
            <a:lvl2pPr marL="608336" indent="0">
              <a:buNone/>
              <a:defRPr sz="1500"/>
            </a:lvl2pPr>
            <a:lvl3pPr marL="1216669" indent="0">
              <a:buNone/>
              <a:defRPr sz="1300"/>
            </a:lvl3pPr>
            <a:lvl4pPr marL="1824990" indent="0">
              <a:buNone/>
              <a:defRPr sz="1200"/>
            </a:lvl4pPr>
            <a:lvl5pPr marL="2433321" indent="0">
              <a:buNone/>
              <a:defRPr sz="1200"/>
            </a:lvl5pPr>
            <a:lvl6pPr marL="3041649" indent="0">
              <a:buNone/>
              <a:defRPr sz="1200"/>
            </a:lvl6pPr>
            <a:lvl7pPr marL="3649982" indent="0">
              <a:buNone/>
              <a:defRPr sz="1200"/>
            </a:lvl7pPr>
            <a:lvl8pPr marL="4258322" indent="0">
              <a:buNone/>
              <a:defRPr sz="1200"/>
            </a:lvl8pPr>
            <a:lvl9pPr marL="4866636" indent="0">
              <a:buNone/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8" y="4791454"/>
            <a:ext cx="6156960" cy="565297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8" y="615939"/>
            <a:ext cx="6156960" cy="4104323"/>
          </a:xfrm>
        </p:spPr>
        <p:txBody>
          <a:bodyPr/>
          <a:lstStyle>
            <a:lvl1pPr marL="0" indent="0">
              <a:buNone/>
              <a:defRPr sz="4300"/>
            </a:lvl1pPr>
            <a:lvl2pPr marL="608336" indent="0">
              <a:buNone/>
              <a:defRPr sz="3700"/>
            </a:lvl2pPr>
            <a:lvl3pPr marL="1216669" indent="0">
              <a:buNone/>
              <a:defRPr sz="3300"/>
            </a:lvl3pPr>
            <a:lvl4pPr marL="1824990" indent="0">
              <a:buNone/>
              <a:defRPr sz="2700"/>
            </a:lvl4pPr>
            <a:lvl5pPr marL="2433321" indent="0">
              <a:buNone/>
              <a:defRPr sz="2700"/>
            </a:lvl5pPr>
            <a:lvl6pPr marL="3041649" indent="0">
              <a:buNone/>
              <a:defRPr sz="2700"/>
            </a:lvl6pPr>
            <a:lvl7pPr marL="3649982" indent="0">
              <a:buNone/>
              <a:defRPr sz="2700"/>
            </a:lvl7pPr>
            <a:lvl8pPr marL="4258322" indent="0">
              <a:buNone/>
              <a:defRPr sz="2700"/>
            </a:lvl8pPr>
            <a:lvl9pPr marL="4866636" indent="0">
              <a:buNone/>
              <a:defRPr sz="27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8" y="5353689"/>
            <a:ext cx="6156960" cy="802812"/>
          </a:xfrm>
        </p:spPr>
        <p:txBody>
          <a:bodyPr/>
          <a:lstStyle>
            <a:lvl1pPr marL="0" indent="0">
              <a:buNone/>
              <a:defRPr sz="1900"/>
            </a:lvl1pPr>
            <a:lvl2pPr marL="608336" indent="0">
              <a:buNone/>
              <a:defRPr sz="1500"/>
            </a:lvl2pPr>
            <a:lvl3pPr marL="1216669" indent="0">
              <a:buNone/>
              <a:defRPr sz="1300"/>
            </a:lvl3pPr>
            <a:lvl4pPr marL="1824990" indent="0">
              <a:buNone/>
              <a:defRPr sz="1200"/>
            </a:lvl4pPr>
            <a:lvl5pPr marL="2433321" indent="0">
              <a:buNone/>
              <a:defRPr sz="1200"/>
            </a:lvl5pPr>
            <a:lvl6pPr marL="3041649" indent="0">
              <a:buNone/>
              <a:defRPr sz="1200"/>
            </a:lvl6pPr>
            <a:lvl7pPr marL="3649982" indent="0">
              <a:buNone/>
              <a:defRPr sz="1200"/>
            </a:lvl7pPr>
            <a:lvl8pPr marL="4258322" indent="0">
              <a:buNone/>
              <a:defRPr sz="1200"/>
            </a:lvl8pPr>
            <a:lvl9pPr marL="4866636" indent="0">
              <a:buNone/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01" y="229929"/>
            <a:ext cx="2308862" cy="486438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4091" y="229929"/>
            <a:ext cx="6755552" cy="486438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128" y="275127"/>
            <a:ext cx="9235440" cy="1140092"/>
          </a:xfrm>
          <a:prstGeom prst="rect">
            <a:avLst/>
          </a:prstGeom>
        </p:spPr>
        <p:txBody>
          <a:bodyPr vert="horz" lIns="107589" tIns="53787" rIns="107589" bIns="5378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28" y="1597090"/>
            <a:ext cx="9235440" cy="4514439"/>
          </a:xfrm>
          <a:prstGeom prst="rect">
            <a:avLst/>
          </a:prstGeom>
        </p:spPr>
        <p:txBody>
          <a:bodyPr vert="horz" lIns="107589" tIns="53787" rIns="107589" bIns="5378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5117" y="6344178"/>
            <a:ext cx="2394373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295" y="6344178"/>
            <a:ext cx="3249507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320" y="6344178"/>
            <a:ext cx="2394373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7" r:id="rId1"/>
    <p:sldLayoutId id="2147484118" r:id="rId2"/>
    <p:sldLayoutId id="2147484119" r:id="rId3"/>
    <p:sldLayoutId id="2147484120" r:id="rId4"/>
    <p:sldLayoutId id="2147484121" r:id="rId5"/>
    <p:sldLayoutId id="2147484122" r:id="rId6"/>
    <p:sldLayoutId id="2147484123" r:id="rId7"/>
    <p:sldLayoutId id="2147484124" r:id="rId8"/>
    <p:sldLayoutId id="2147484125" r:id="rId9"/>
    <p:sldLayoutId id="2147484126" r:id="rId10"/>
    <p:sldLayoutId id="2147484127" r:id="rId11"/>
  </p:sldLayoutIdLst>
  <p:transition spd="med" advTm="4000">
    <p:random/>
  </p:transition>
  <p:txStyles>
    <p:titleStyle>
      <a:lvl1pPr algn="ctr" defTabSz="1082726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6037" indent="-406037" algn="l" defTabSz="1082726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9676" indent="-338341" algn="l" defTabSz="1082726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3378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94718" indent="-270698" algn="l" defTabSz="1082726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6065" indent="-270698" algn="l" defTabSz="1082726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77389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18769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60111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01475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1368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2726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4039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5404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6742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8096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9430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30778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241" y="273956"/>
            <a:ext cx="9235442" cy="1140090"/>
          </a:xfrm>
          <a:prstGeom prst="rect">
            <a:avLst/>
          </a:prstGeom>
        </p:spPr>
        <p:txBody>
          <a:bodyPr vert="horz" lIns="120887" tIns="60423" rIns="120887" bIns="6042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241" y="1596974"/>
            <a:ext cx="9235442" cy="4514439"/>
          </a:xfrm>
          <a:prstGeom prst="rect">
            <a:avLst/>
          </a:prstGeom>
        </p:spPr>
        <p:txBody>
          <a:bodyPr vert="horz" lIns="120887" tIns="60423" rIns="120887" bIns="6042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4990" y="6344043"/>
            <a:ext cx="2394373" cy="364195"/>
          </a:xfrm>
          <a:prstGeom prst="rect">
            <a:avLst/>
          </a:prstGeom>
        </p:spPr>
        <p:txBody>
          <a:bodyPr vert="horz" lIns="120887" tIns="60423" rIns="120887" bIns="60423" rtlCol="0" anchor="ctr"/>
          <a:lstStyle>
            <a:lvl1pPr algn="l" defTabSz="121666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21/09/2024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155" y="6344043"/>
            <a:ext cx="3249507" cy="364195"/>
          </a:xfrm>
          <a:prstGeom prst="rect">
            <a:avLst/>
          </a:prstGeom>
        </p:spPr>
        <p:txBody>
          <a:bodyPr vert="horz" lIns="120887" tIns="60423" rIns="120887" bIns="60423" rtlCol="0" anchor="ctr"/>
          <a:lstStyle>
            <a:lvl1pPr algn="ctr" defTabSz="121666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187" y="6344043"/>
            <a:ext cx="2394373" cy="364195"/>
          </a:xfrm>
          <a:prstGeom prst="rect">
            <a:avLst/>
          </a:prstGeom>
        </p:spPr>
        <p:txBody>
          <a:bodyPr vert="horz" lIns="120887" tIns="60423" rIns="120887" bIns="60423" rtlCol="0" anchor="ctr"/>
          <a:lstStyle>
            <a:lvl1pPr algn="r" defTabSz="121666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37" r:id="rId1"/>
    <p:sldLayoutId id="2147484238" r:id="rId2"/>
    <p:sldLayoutId id="2147484239" r:id="rId3"/>
    <p:sldLayoutId id="2147484240" r:id="rId4"/>
    <p:sldLayoutId id="2147484241" r:id="rId5"/>
    <p:sldLayoutId id="2147484242" r:id="rId6"/>
    <p:sldLayoutId id="2147484243" r:id="rId7"/>
    <p:sldLayoutId id="2147484244" r:id="rId8"/>
    <p:sldLayoutId id="2147484245" r:id="rId9"/>
    <p:sldLayoutId id="2147484246" r:id="rId10"/>
    <p:sldLayoutId id="2147484247" r:id="rId11"/>
  </p:sldLayoutIdLst>
  <p:transition spd="slow" advTm="4000">
    <p:dissolve/>
  </p:transition>
  <p:txStyles>
    <p:titleStyle>
      <a:lvl1pPr algn="ctr" defTabSz="1216669" rtl="0" eaLnBrk="1" latinLnBrk="0" hangingPunct="1">
        <a:spcBef>
          <a:spcPct val="0"/>
        </a:spcBef>
        <a:buNone/>
        <a:defRPr sz="5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6245" indent="-456245" algn="l" defTabSz="1216669" rtl="0" eaLnBrk="1" latinLnBrk="0" hangingPunct="1">
        <a:spcBef>
          <a:spcPct val="20000"/>
        </a:spcBef>
        <a:buFont typeface="Arial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88521" indent="-380207" algn="l" defTabSz="1216669" rtl="0" eaLnBrk="1" latinLnBrk="0" hangingPunct="1">
        <a:spcBef>
          <a:spcPct val="20000"/>
        </a:spcBef>
        <a:buFont typeface="Arial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0827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3pPr>
      <a:lvl4pPr marL="2129174" indent="-304167" algn="l" defTabSz="1216669" rtl="0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37496" indent="-304167" algn="l" defTabSz="1216669" rtl="0" eaLnBrk="1" latinLnBrk="0" hangingPunct="1">
        <a:spcBef>
          <a:spcPct val="20000"/>
        </a:spcBef>
        <a:buFont typeface="Arial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45818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54136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62477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70822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8336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6669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4990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3321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1649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49982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58322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66636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4.gif"/><Relationship Id="rId5" Type="http://schemas.openxmlformats.org/officeDocument/2006/relationships/image" Target="../media/image63.png"/><Relationship Id="rId4" Type="http://schemas.openxmlformats.org/officeDocument/2006/relationships/image" Target="../media/image6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90000"/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5634856" y="1548061"/>
            <a:ext cx="4626744" cy="468052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 descr="0a0000004 souris-non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091240" y="4788421"/>
            <a:ext cx="1012473" cy="1282371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4338712" y="179909"/>
            <a:ext cx="3024336" cy="1045330"/>
          </a:xfrm>
          <a:prstGeom prst="rect">
            <a:avLst/>
          </a:prstGeom>
          <a:noFill/>
        </p:spPr>
        <p:txBody>
          <a:bodyPr wrap="square" lIns="120854" tIns="60410" rIns="120854" bIns="60410" rtlCol="0">
            <a:spAutoFit/>
          </a:bodyPr>
          <a:lstStyle/>
          <a:p>
            <a:pPr algn="ctr" defTabSz="1216376"/>
            <a:r>
              <a:rPr lang="fr-FR" sz="1500" b="1" dirty="0" smtClean="0">
                <a:ln w="0">
                  <a:noFill/>
                </a:ln>
                <a:solidFill>
                  <a:prstClr val="black"/>
                </a:solidFill>
                <a:latin typeface="Arial Narrow" pitchFamily="34" charset="0"/>
              </a:rPr>
              <a:t>Photos  prises  par    différents  photographes  de  l’Alsace  et  environs</a:t>
            </a:r>
          </a:p>
          <a:p>
            <a:pPr algn="ctr" defTabSz="1216376"/>
            <a:r>
              <a:rPr lang="fr-FR" sz="1500" b="1" dirty="0" smtClean="0">
                <a:ln w="0">
                  <a:noFill/>
                </a:ln>
                <a:solidFill>
                  <a:prstClr val="black"/>
                </a:solidFill>
                <a:latin typeface="Arial Narrow" pitchFamily="34" charset="0"/>
              </a:rPr>
              <a:t>pour  le  plaisir  du  partage  </a:t>
            </a:r>
            <a:endParaRPr lang="fr-FR" sz="1500" b="1" dirty="0">
              <a:ln w="0">
                <a:noFill/>
              </a:ln>
              <a:solidFill>
                <a:prstClr val="black"/>
              </a:solidFill>
              <a:latin typeface="Arial Narrow" pitchFamily="34" charset="0"/>
            </a:endParaRPr>
          </a:p>
        </p:txBody>
      </p:sp>
      <p:sp>
        <p:nvSpPr>
          <p:cNvPr id="28" name="ZoneTexte 27"/>
          <p:cNvSpPr txBox="1">
            <a:spLocks/>
          </p:cNvSpPr>
          <p:nvPr/>
        </p:nvSpPr>
        <p:spPr>
          <a:xfrm rot="21600000">
            <a:off x="810320" y="5076000"/>
            <a:ext cx="5058859" cy="1007833"/>
          </a:xfrm>
          <a:prstGeom prst="rect">
            <a:avLst/>
          </a:prstGeom>
          <a:noFill/>
        </p:spPr>
        <p:txBody>
          <a:bodyPr wrap="none" lIns="101707" tIns="50852" rIns="101707" bIns="50852" rtlCol="0">
            <a:prstTxWarp prst="textPlain">
              <a:avLst/>
            </a:prstTxWarp>
            <a:spAutoFit/>
          </a:bodyPr>
          <a:lstStyle/>
          <a:p>
            <a:pPr algn="ctr" defTabSz="1219606"/>
            <a:r>
              <a:rPr lang="fr-FR" sz="6700" dirty="0" smtClean="0">
                <a:ln w="38100">
                  <a:solidFill>
                    <a:schemeClr val="bg1"/>
                  </a:solidFill>
                </a:ln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  <a:latin typeface="Broadway" pitchFamily="82" charset="0"/>
              </a:rPr>
              <a:t>et les </a:t>
            </a:r>
            <a:r>
              <a:rPr lang="fr-FR" sz="6700" dirty="0" smtClean="0">
                <a:ln w="38100">
                  <a:solidFill>
                    <a:schemeClr val="bg1"/>
                  </a:solidFill>
                </a:ln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  <a:latin typeface="Broadway" pitchFamily="82" charset="0"/>
              </a:rPr>
              <a:t>papillons</a:t>
            </a:r>
            <a:endParaRPr lang="fr-FR" sz="6700" dirty="0">
              <a:ln w="38100">
                <a:solidFill>
                  <a:schemeClr val="bg1"/>
                </a:solidFill>
              </a:ln>
              <a:gradFill>
                <a:gsLst>
                  <a:gs pos="0">
                    <a:srgbClr val="000082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5400000" scaled="0"/>
              </a:gradFill>
              <a:latin typeface="Broadway" pitchFamily="82" charset="0"/>
            </a:endParaRPr>
          </a:p>
        </p:txBody>
      </p:sp>
      <p:sp>
        <p:nvSpPr>
          <p:cNvPr id="20" name="ZoneTexte 19"/>
          <p:cNvSpPr txBox="1">
            <a:spLocks noChangeAspect="1"/>
          </p:cNvSpPr>
          <p:nvPr/>
        </p:nvSpPr>
        <p:spPr>
          <a:xfrm rot="20880000">
            <a:off x="216000" y="504000"/>
            <a:ext cx="3600000" cy="2902250"/>
          </a:xfrm>
          <a:prstGeom prst="rect">
            <a:avLst/>
          </a:prstGeom>
          <a:noFill/>
        </p:spPr>
        <p:txBody>
          <a:bodyPr wrap="none" lIns="120854" tIns="60410" rIns="120854" bIns="60410" rtlCol="0">
            <a:prstTxWarp prst="textArchUpPour">
              <a:avLst/>
            </a:prstTxWarp>
            <a:spAutoFit/>
          </a:bodyPr>
          <a:lstStyle/>
          <a:p>
            <a:pPr defTabSz="1216376"/>
            <a:r>
              <a:rPr lang="fr-FR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300000"/>
            <a:ext cx="102616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216376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La  photographie  est  par  nature  un  art  documentaire.   </a:t>
            </a:r>
            <a:r>
              <a:rPr lang="fr-FR" sz="2000" b="1" dirty="0" smtClean="0">
                <a:solidFill>
                  <a:prstClr val="black"/>
                </a:solidFill>
                <a:latin typeface="Chiller" pitchFamily="82" charset="0"/>
              </a:rPr>
              <a:t>(August Sander)</a:t>
            </a:r>
            <a:endParaRPr lang="fr-FR" sz="20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690640" y="1584000"/>
            <a:ext cx="64087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dirty="0" smtClean="0">
                <a:ln w="508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déambulations</a:t>
            </a:r>
            <a:endParaRPr lang="fr-FR" sz="1600" dirty="0"/>
          </a:p>
        </p:txBody>
      </p:sp>
      <p:sp>
        <p:nvSpPr>
          <p:cNvPr id="12" name="Rectangle 11"/>
          <p:cNvSpPr/>
          <p:nvPr/>
        </p:nvSpPr>
        <p:spPr>
          <a:xfrm>
            <a:off x="3384000" y="2556173"/>
            <a:ext cx="6211509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700" dirty="0" smtClean="0">
                <a:ln w="50800">
                  <a:solidFill>
                    <a:prstClr val="black"/>
                  </a:solidFill>
                </a:ln>
                <a:solidFill>
                  <a:srgbClr val="92D050"/>
                </a:solidFill>
                <a:latin typeface="Broadway" pitchFamily="82" charset="0"/>
              </a:rPr>
              <a:t>avec </a:t>
            </a:r>
            <a:r>
              <a:rPr lang="fr-FR" sz="7200" dirty="0" smtClean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  <a:r>
              <a:rPr lang="fr-FR" sz="6700" dirty="0" smtClean="0">
                <a:ln w="50800">
                  <a:solidFill>
                    <a:prstClr val="black"/>
                  </a:solidFill>
                </a:ln>
                <a:solidFill>
                  <a:srgbClr val="92D050"/>
                </a:solidFill>
                <a:latin typeface="Broadway" pitchFamily="82" charset="0"/>
              </a:rPr>
              <a:t> </a:t>
            </a:r>
            <a:endParaRPr lang="fr-FR" dirty="0"/>
          </a:p>
        </p:txBody>
      </p:sp>
      <p:sp>
        <p:nvSpPr>
          <p:cNvPr id="13" name="ZoneTexte 12"/>
          <p:cNvSpPr txBox="1"/>
          <p:nvPr/>
        </p:nvSpPr>
        <p:spPr>
          <a:xfrm rot="-420000">
            <a:off x="8748000" y="108000"/>
            <a:ext cx="80021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0" b="1" dirty="0" smtClean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5</a:t>
            </a:r>
            <a:endParaRPr lang="fr-FR" sz="8000" b="1" dirty="0">
              <a:ln w="19050">
                <a:solidFill>
                  <a:prstClr val="black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  <p:pic>
        <p:nvPicPr>
          <p:cNvPr id="15" name="Gheorghe Zamfir collection14 - 47 songs.wav">
            <a:hlinkClick r:id="" action="ppaction://media"/>
          </p:cNvPr>
          <p:cNvPicPr>
            <a:picLocks noRot="1" noChangeAspect="1"/>
          </p:cNvPicPr>
          <p:nvPr>
            <a:wavAudioFile r:embed="rId1" name="Gheorghe Zamfir collection14 - 47 songs.wav"/>
          </p:nvPr>
        </p:nvPicPr>
        <p:blipFill>
          <a:blip r:embed="rId6" cstate="print"/>
          <a:stretch>
            <a:fillRect/>
          </a:stretch>
        </p:blipFill>
        <p:spPr>
          <a:xfrm>
            <a:off x="4986784" y="3780309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2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3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300"/>
                            </p:stCondLst>
                            <p:childTnLst>
                              <p:par>
                                <p:cTn id="32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3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7300"/>
                            </p:stCondLst>
                            <p:childTnLst>
                              <p:par>
                                <p:cTn id="4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4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7" grpId="0"/>
      <p:bldP spid="28" grpId="0"/>
      <p:bldP spid="20" grpId="0"/>
      <p:bldP spid="9" grpId="0"/>
      <p:bldP spid="11" grpId="0"/>
      <p:bldP spid="12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0195921_817211746761704_828721748133057247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60000" y="0"/>
            <a:ext cx="772410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9000" b="-6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00746998_817211946761684_24049590500017262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24000" y="0"/>
            <a:ext cx="6026906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17552851_945833000470157_48435053299563790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132000" y="0"/>
            <a:ext cx="3997439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7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7000" b="-4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5000" b="-3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60000" b="-4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6000" b="-1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139533_2150492755298069_776308389080153283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0005" y="0"/>
            <a:ext cx="8761589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34155754_2150492811964730_1342266333207414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0441" y="0"/>
            <a:ext cx="912071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50000" b="-5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48246318_1001610758225714_74291447335244281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6000" y="538"/>
            <a:ext cx="9120000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207518_2261195037561173_48965325982195942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65598" y="0"/>
            <a:ext cx="5130404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396209_2261194877561189_41329372954971630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07010" y="0"/>
            <a:ext cx="8647580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7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860000" y="5868298"/>
            <a:ext cx="3181270" cy="797751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44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Création</a:t>
            </a:r>
            <a:endParaRPr lang="fr-FR" sz="4400" b="1" dirty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6499052" y="576010"/>
            <a:ext cx="1386236" cy="792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9514" tIns="59738" rIns="119514" bIns="5973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2211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3883" y="3600000"/>
            <a:ext cx="5220387" cy="2151968"/>
          </a:xfrm>
          <a:prstGeom prst="rect">
            <a:avLst/>
          </a:prstGeom>
          <a:noFill/>
        </p:spPr>
        <p:txBody>
          <a:bodyPr wrap="square" lIns="119514" tIns="59738" rIns="119514" bIns="59738" rtlCol="0">
            <a:spAutoFit/>
          </a:bodyPr>
          <a:lstStyle/>
          <a:p>
            <a:pPr algn="ctr"/>
            <a:r>
              <a:rPr lang="fr-FR" sz="44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Gheorghe  Zamfir collection</a:t>
            </a:r>
            <a:endParaRPr lang="fr-FR" sz="4400" b="1" dirty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092000" y="2653340"/>
            <a:ext cx="3078677" cy="797751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44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Internet</a:t>
            </a:r>
            <a:endParaRPr lang="fr-FR" sz="4800" b="1" dirty="0" smtClean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00647" y="674793"/>
            <a:ext cx="1126220" cy="351475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21.09.2024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38205" y="5817400"/>
            <a:ext cx="1777796" cy="884369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" name="Ellipse 12"/>
          <p:cNvSpPr>
            <a:spLocks noChangeAspect="1"/>
          </p:cNvSpPr>
          <p:nvPr/>
        </p:nvSpPr>
        <p:spPr>
          <a:xfrm>
            <a:off x="6066904" y="3744000"/>
            <a:ext cx="1800000" cy="1800000"/>
          </a:xfrm>
          <a:prstGeom prst="ellipse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5" name="Image 14" descr="558114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12000" y="216000"/>
            <a:ext cx="720000" cy="720000"/>
          </a:xfrm>
          <a:prstGeom prst="rect">
            <a:avLst/>
          </a:prstGeom>
        </p:spPr>
      </p:pic>
      <p:pic>
        <p:nvPicPr>
          <p:cNvPr id="17" name="Image 16" descr="a1fototoestel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1600000">
            <a:off x="3114576" y="611957"/>
            <a:ext cx="2703865" cy="1800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1"/>
      <p:bldP spid="5" grpId="0"/>
      <p:bldP spid="13" grpId="0" animBg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2642</TotalTime>
  <Words>42</Words>
  <Application>Microsoft Office PowerPoint</Application>
  <PresentationFormat>Personnalisé</PresentationFormat>
  <Paragraphs>13</Paragraphs>
  <Slides>57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57</vt:i4>
      </vt:variant>
    </vt:vector>
  </HeadingPairs>
  <TitlesOfParts>
    <vt:vector size="59" baseType="lpstr">
      <vt:lpstr>1_Thème Office</vt:lpstr>
      <vt:lpstr>14_Thème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352</cp:revision>
  <dcterms:created xsi:type="dcterms:W3CDTF">2020-05-12T17:47:43Z</dcterms:created>
  <dcterms:modified xsi:type="dcterms:W3CDTF">2024-09-21T20:59:24Z</dcterms:modified>
</cp:coreProperties>
</file>