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75"/>
  </p:notesMasterIdLst>
  <p:sldIdLst>
    <p:sldId id="543" r:id="rId3"/>
    <p:sldId id="613" r:id="rId4"/>
    <p:sldId id="544" r:id="rId5"/>
    <p:sldId id="545" r:id="rId6"/>
    <p:sldId id="546" r:id="rId7"/>
    <p:sldId id="547" r:id="rId8"/>
    <p:sldId id="548" r:id="rId9"/>
    <p:sldId id="549" r:id="rId10"/>
    <p:sldId id="550" r:id="rId11"/>
    <p:sldId id="551" r:id="rId12"/>
    <p:sldId id="552" r:id="rId13"/>
    <p:sldId id="553" r:id="rId14"/>
    <p:sldId id="554" r:id="rId15"/>
    <p:sldId id="555" r:id="rId16"/>
    <p:sldId id="556" r:id="rId17"/>
    <p:sldId id="557" r:id="rId18"/>
    <p:sldId id="558" r:id="rId19"/>
    <p:sldId id="559" r:id="rId20"/>
    <p:sldId id="560" r:id="rId21"/>
    <p:sldId id="561" r:id="rId22"/>
    <p:sldId id="562" r:id="rId23"/>
    <p:sldId id="563" r:id="rId24"/>
    <p:sldId id="564" r:id="rId25"/>
    <p:sldId id="565" r:id="rId26"/>
    <p:sldId id="566" r:id="rId27"/>
    <p:sldId id="567" r:id="rId28"/>
    <p:sldId id="568" r:id="rId29"/>
    <p:sldId id="569" r:id="rId30"/>
    <p:sldId id="570" r:id="rId31"/>
    <p:sldId id="571" r:id="rId32"/>
    <p:sldId id="572" r:id="rId33"/>
    <p:sldId id="573" r:id="rId34"/>
    <p:sldId id="574" r:id="rId35"/>
    <p:sldId id="575" r:id="rId36"/>
    <p:sldId id="576" r:id="rId37"/>
    <p:sldId id="577" r:id="rId38"/>
    <p:sldId id="578" r:id="rId39"/>
    <p:sldId id="579" r:id="rId40"/>
    <p:sldId id="580" r:id="rId41"/>
    <p:sldId id="581" r:id="rId42"/>
    <p:sldId id="582" r:id="rId43"/>
    <p:sldId id="583" r:id="rId44"/>
    <p:sldId id="584" r:id="rId45"/>
    <p:sldId id="585" r:id="rId46"/>
    <p:sldId id="586" r:id="rId47"/>
    <p:sldId id="587" r:id="rId48"/>
    <p:sldId id="588" r:id="rId49"/>
    <p:sldId id="589" r:id="rId50"/>
    <p:sldId id="590" r:id="rId51"/>
    <p:sldId id="591" r:id="rId52"/>
    <p:sldId id="592" r:id="rId53"/>
    <p:sldId id="593" r:id="rId54"/>
    <p:sldId id="594" r:id="rId55"/>
    <p:sldId id="595" r:id="rId56"/>
    <p:sldId id="596" r:id="rId57"/>
    <p:sldId id="597" r:id="rId58"/>
    <p:sldId id="598" r:id="rId59"/>
    <p:sldId id="599" r:id="rId60"/>
    <p:sldId id="600" r:id="rId61"/>
    <p:sldId id="601" r:id="rId62"/>
    <p:sldId id="602" r:id="rId63"/>
    <p:sldId id="603" r:id="rId64"/>
    <p:sldId id="604" r:id="rId65"/>
    <p:sldId id="605" r:id="rId66"/>
    <p:sldId id="606" r:id="rId67"/>
    <p:sldId id="607" r:id="rId68"/>
    <p:sldId id="608" r:id="rId69"/>
    <p:sldId id="609" r:id="rId70"/>
    <p:sldId id="610" r:id="rId71"/>
    <p:sldId id="611" r:id="rId72"/>
    <p:sldId id="612" r:id="rId73"/>
    <p:sldId id="429" r:id="rId7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SpLrGws5feVufdwbayNGw==" hashData="SUUMMPy7zutn0bf+zxtYMix540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20/09/2024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gif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91240" y="4788421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810320" y="5076000"/>
            <a:ext cx="5058859" cy="1007833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et les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animaux</a:t>
            </a:r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La  photographie  est  par  nature  un  art  documentaire.   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(August Sander)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3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4" name="Gheorghe Zamfir collection311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311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4986784" y="37083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1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27728_2222332141447463_5084223041893360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825" y="0"/>
            <a:ext cx="825995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74963_2450314845158094_3941937880155758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5457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50430_2450314848491427_6832511152068467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76928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13766_10225154120855449_5213783800157288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24172_10225154121535466_7696902677796141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54532_10225154122335486_40784251933664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12421_10225154122735496_8462491313459544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79251_353504497832710_1802529061528469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36883_10225154129615668_8489999817203422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53213_10225154131015703_1561840574980235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55410_10225154132455739_6403187692862416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08471_2256895454657798_3748454276691878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569" y="0"/>
            <a:ext cx="840246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15659_976875574128653_447914871028543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9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69718_2256838471330163_87387661315585570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72706_10230057081722645_2241354099951976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73781_10230057083882699_3435167947198241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95833_2256895997991077_7295411071825007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725063_10230057083562691_631863985642090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7134723_2259701257710551_7559435646212254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34944" y="0"/>
            <a:ext cx="459171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70783_2259701591043851_8633190658152126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4619" y="0"/>
            <a:ext cx="491236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2210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collection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20.09.2024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2599</TotalTime>
  <Words>42</Words>
  <Application>Microsoft Office PowerPoint</Application>
  <PresentationFormat>Personnalisé</PresentationFormat>
  <Paragraphs>13</Paragraphs>
  <Slides>72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72</vt:i4>
      </vt:variant>
    </vt:vector>
  </HeadingPairs>
  <TitlesOfParts>
    <vt:vector size="74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346</cp:revision>
  <dcterms:created xsi:type="dcterms:W3CDTF">2020-05-12T17:47:43Z</dcterms:created>
  <dcterms:modified xsi:type="dcterms:W3CDTF">2024-09-20T21:49:28Z</dcterms:modified>
</cp:coreProperties>
</file>