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HS3oA21kMOCwj14GRGj6Q==" hashData="RMd/YQk8QAHBXwi1x8EvTNWKZ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044" autoAdjust="0"/>
    <p:restoredTop sz="94660" autoAdjust="0"/>
  </p:normalViewPr>
  <p:slideViewPr>
    <p:cSldViewPr>
      <p:cViewPr>
        <p:scale>
          <a:sx n="83" d="100"/>
          <a:sy n="83" d="100"/>
        </p:scale>
        <p:origin x="-955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C51798B-F5A4-4A85-9103-F35A9F002AAC}" type="datetimeFigureOut">
              <a:rPr lang="fr-FR"/>
              <a:pPr>
                <a:defRPr/>
              </a:pPr>
              <a:t>24/02/2025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905825-C95D-45CE-805F-C5735EB541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307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AFC177-2354-41AC-8D86-FE057E8C169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9527FA5-906E-438F-8068-9F09972BF6C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4EA62F-C2EC-4D1D-87A1-7DA4467161B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D4A4F-5070-4893-8C4E-6C9F7DD5CA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7151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A881F-C5E7-42FC-A5BB-5F2CBB5646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7465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294B2-FD03-4E0C-AAC3-4D330256C4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495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8F649-1FFC-45CE-B0EE-363BA8A2FE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2475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BD584-3816-42C2-85DF-23561C112D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2580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C8536-02CF-46F7-9BFA-18A8AB7E30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418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1B1C88-F068-4E0D-B878-166459199B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7304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D8FEA-FD67-4061-9AB3-0A5ABE532E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2315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491F22-9DC5-4E33-83E6-AC1FB9172F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8500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E15C2-624B-47CB-9FBD-8ED4CB8BBA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5989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9DA94-2242-4FB6-840B-BCB40AF47A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9940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4">
                <a:lumMod val="10000"/>
              </a:schemeClr>
            </a:gs>
            <a:gs pos="63000">
              <a:srgbClr val="292929"/>
            </a:gs>
            <a:gs pos="74000">
              <a:schemeClr val="bg1">
                <a:lumMod val="60000"/>
                <a:lumOff val="40000"/>
              </a:schemeClr>
            </a:gs>
            <a:gs pos="81000">
              <a:schemeClr val="tx1"/>
            </a:gs>
            <a:gs pos="87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923EEE-CC4C-4776-895A-BDC4793061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jpe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jpeg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png"/><Relationship Id="rId5" Type="http://schemas.openxmlformats.org/officeDocument/2006/relationships/audio" Target="../media/audio5.wav"/><Relationship Id="rId15" Type="http://schemas.openxmlformats.org/officeDocument/2006/relationships/image" Target="../media/image6.gif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microsoft.com/office/2007/relationships/hdphoto" Target="../media/hdphoto3.wdp"/><Relationship Id="rId26" Type="http://schemas.openxmlformats.org/officeDocument/2006/relationships/image" Target="../media/image30.png"/><Relationship Id="rId39" Type="http://schemas.openxmlformats.org/officeDocument/2006/relationships/audio" Target="../media/audio12.wav"/><Relationship Id="rId21" Type="http://schemas.openxmlformats.org/officeDocument/2006/relationships/image" Target="../media/image26.png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6.wav"/><Relationship Id="rId50" Type="http://schemas.openxmlformats.org/officeDocument/2006/relationships/image" Target="../media/image43.jpeg"/><Relationship Id="rId55" Type="http://schemas.openxmlformats.org/officeDocument/2006/relationships/audio" Target="../media/audio20.wav"/><Relationship Id="rId63" Type="http://schemas.openxmlformats.org/officeDocument/2006/relationships/audio" Target="../media/audio24.wav"/><Relationship Id="rId68" Type="http://schemas.openxmlformats.org/officeDocument/2006/relationships/image" Target="../media/image52.jpeg"/><Relationship Id="rId76" Type="http://schemas.openxmlformats.org/officeDocument/2006/relationships/image" Target="../media/image58.jpeg"/><Relationship Id="rId84" Type="http://schemas.openxmlformats.org/officeDocument/2006/relationships/image" Target="../media/image66.png"/><Relationship Id="rId7" Type="http://schemas.openxmlformats.org/officeDocument/2006/relationships/image" Target="../media/image16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8.wav"/><Relationship Id="rId11" Type="http://schemas.openxmlformats.org/officeDocument/2006/relationships/image" Target="../media/image20.png"/><Relationship Id="rId24" Type="http://schemas.openxmlformats.org/officeDocument/2006/relationships/image" Target="../media/image28.gif"/><Relationship Id="rId32" Type="http://schemas.openxmlformats.org/officeDocument/2006/relationships/image" Target="../media/image34.jpeg"/><Relationship Id="rId37" Type="http://schemas.openxmlformats.org/officeDocument/2006/relationships/audio" Target="../media/audio1.wav"/><Relationship Id="rId40" Type="http://schemas.openxmlformats.org/officeDocument/2006/relationships/image" Target="../media/image38.jpeg"/><Relationship Id="rId45" Type="http://schemas.openxmlformats.org/officeDocument/2006/relationships/audio" Target="../media/audio15.wav"/><Relationship Id="rId53" Type="http://schemas.openxmlformats.org/officeDocument/2006/relationships/audio" Target="../media/audio19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microsoft.com/office/2007/relationships/hdphoto" Target="../media/hdphoto6.wdp"/><Relationship Id="rId79" Type="http://schemas.openxmlformats.org/officeDocument/2006/relationships/image" Target="../media/image61.png"/><Relationship Id="rId87" Type="http://schemas.openxmlformats.org/officeDocument/2006/relationships/image" Target="../media/image69.jpeg"/><Relationship Id="rId5" Type="http://schemas.openxmlformats.org/officeDocument/2006/relationships/image" Target="../media/image14.png"/><Relationship Id="rId61" Type="http://schemas.openxmlformats.org/officeDocument/2006/relationships/audio" Target="../media/audio23.wav"/><Relationship Id="rId82" Type="http://schemas.openxmlformats.org/officeDocument/2006/relationships/image" Target="../media/image64.gif"/><Relationship Id="rId19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microsoft.com/office/2007/relationships/hdphoto" Target="../media/hdphoto1.wdp"/><Relationship Id="rId22" Type="http://schemas.openxmlformats.org/officeDocument/2006/relationships/image" Target="../media/image27.png"/><Relationship Id="rId27" Type="http://schemas.openxmlformats.org/officeDocument/2006/relationships/image" Target="../media/image31.gif"/><Relationship Id="rId30" Type="http://schemas.openxmlformats.org/officeDocument/2006/relationships/image" Target="../media/image33.jpeg"/><Relationship Id="rId35" Type="http://schemas.openxmlformats.org/officeDocument/2006/relationships/audio" Target="../media/audio11.wav"/><Relationship Id="rId43" Type="http://schemas.openxmlformats.org/officeDocument/2006/relationships/audio" Target="../media/audio14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image" Target="../media/image53.gif"/><Relationship Id="rId77" Type="http://schemas.openxmlformats.org/officeDocument/2006/relationships/image" Target="../media/image59.png"/><Relationship Id="rId8" Type="http://schemas.openxmlformats.org/officeDocument/2006/relationships/image" Target="../media/image17.gif"/><Relationship Id="rId51" Type="http://schemas.openxmlformats.org/officeDocument/2006/relationships/audio" Target="../media/audio18.wav"/><Relationship Id="rId72" Type="http://schemas.openxmlformats.org/officeDocument/2006/relationships/image" Target="../media/image6.gif"/><Relationship Id="rId80" Type="http://schemas.openxmlformats.org/officeDocument/2006/relationships/image" Target="../media/image62.png"/><Relationship Id="rId85" Type="http://schemas.openxmlformats.org/officeDocument/2006/relationships/image" Target="../media/image67.gif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29.png"/><Relationship Id="rId33" Type="http://schemas.openxmlformats.org/officeDocument/2006/relationships/audio" Target="../media/audio10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22.wav"/><Relationship Id="rId67" Type="http://schemas.openxmlformats.org/officeDocument/2006/relationships/audio" Target="../media/audio26.wav"/><Relationship Id="rId20" Type="http://schemas.microsoft.com/office/2007/relationships/hdphoto" Target="../media/hdphoto4.wdp"/><Relationship Id="rId41" Type="http://schemas.openxmlformats.org/officeDocument/2006/relationships/audio" Target="../media/audio13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4.jpeg"/><Relationship Id="rId75" Type="http://schemas.openxmlformats.org/officeDocument/2006/relationships/image" Target="../media/image57.png"/><Relationship Id="rId83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3.png"/><Relationship Id="rId23" Type="http://schemas.microsoft.com/office/2007/relationships/hdphoto" Target="../media/hdphoto5.wdp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7.wav"/><Relationship Id="rId57" Type="http://schemas.openxmlformats.org/officeDocument/2006/relationships/audio" Target="../media/audio21.wav"/><Relationship Id="rId10" Type="http://schemas.openxmlformats.org/officeDocument/2006/relationships/image" Target="../media/image19.gif"/><Relationship Id="rId31" Type="http://schemas.openxmlformats.org/officeDocument/2006/relationships/audio" Target="../media/audio9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audio" Target="../media/audio25.wav"/><Relationship Id="rId73" Type="http://schemas.openxmlformats.org/officeDocument/2006/relationships/image" Target="../media/image56.png"/><Relationship Id="rId78" Type="http://schemas.openxmlformats.org/officeDocument/2006/relationships/image" Target="../media/image60.png"/><Relationship Id="rId81" Type="http://schemas.openxmlformats.org/officeDocument/2006/relationships/image" Target="../media/image63.gif"/><Relationship Id="rId86" Type="http://schemas.openxmlformats.org/officeDocument/2006/relationships/image" Target="../media/image6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05 -1424.wav">
            <a:hlinkClick r:id="" action="ppaction://media"/>
          </p:cNvPr>
          <p:cNvPicPr>
            <a:picLocks noRot="1" noChangeAspect="1"/>
          </p:cNvPicPr>
          <p:nvPr>
            <a:wavAudioFile r:embed="rId1" name="05 - François Feldman - Les Valses De Vienne [1989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9 -1361.wav">
            <a:hlinkClick r:id="" action="ppaction://media"/>
          </p:cNvPr>
          <p:cNvPicPr>
            <a:picLocks noRot="1" noChangeAspect="1"/>
          </p:cNvPicPr>
          <p:nvPr>
            <a:wavAudioFile r:embed="rId2" name="19 - Renaud - Dès Que Le Vent Soufflera [1983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5 -1377.wav">
            <a:hlinkClick r:id="" action="ppaction://media"/>
          </p:cNvPr>
          <p:cNvPicPr>
            <a:picLocks noRot="1" noChangeAspect="1"/>
          </p:cNvPicPr>
          <p:nvPr>
            <a:wavAudioFile r:embed="rId3" name="05 - Christophe - Aline [1965]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1377.wav">
            <a:hlinkClick r:id="" action="ppaction://media"/>
          </p:cNvPr>
          <p:cNvPicPr>
            <a:picLocks noRot="1" noChangeAspect="1"/>
          </p:cNvPicPr>
          <p:nvPr>
            <a:wavAudioFile r:embed="rId4" name="09 - Michel Delpech - Pour Un Flirt [1971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1377.wav">
            <a:hlinkClick r:id="" action="ppaction://media"/>
          </p:cNvPr>
          <p:cNvPicPr>
            <a:picLocks noRot="1" noChangeAspect="1"/>
          </p:cNvPicPr>
          <p:nvPr>
            <a:wavAudioFile r:embed="rId5" name="18 - Isabelle Aubret - C'est Beau La Vie [1963]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2" descr="C:\Users\JCL\Desktop\aaabbb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1377.wav">
            <a:hlinkClick r:id="" action="ppaction://media"/>
          </p:cNvPr>
          <p:cNvPicPr>
            <a:picLocks noRot="1" noChangeAspect="1"/>
          </p:cNvPicPr>
          <p:nvPr>
            <a:wavAudioFile r:embed="rId6" name="03. Daniela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1377.wav">
            <a:hlinkClick r:id="" action="ppaction://media"/>
          </p:cNvPr>
          <p:cNvPicPr>
            <a:picLocks noRot="1" noChangeAspect="1"/>
          </p:cNvPicPr>
          <p:nvPr>
            <a:wavAudioFile r:embed="rId7" name="10. Les enfants du Piré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0" y="1868488"/>
            <a:ext cx="3125788" cy="312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C:\Users\JCL\Desktop\cd5.gif"/>
          <p:cNvPicPr>
            <a:picLocks noChangeAspect="1" noChangeArrowheads="1" noCrop="1"/>
          </p:cNvPicPr>
          <p:nvPr/>
        </p:nvPicPr>
        <p:blipFill>
          <a:blip r:embed="rId20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435" y="431213"/>
            <a:ext cx="796802" cy="354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317625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Desireless – Voyage Voyage 1986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Sandra Kim – J’aime La Vie 1986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Patricia Kaas – Mademoiselle Chante Le Blues 1987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Patricia Kaas – Mon Mec À Moi 1988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François Feldman – Les Valses De Vienne 1989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Pauline Ester – Oui Je l’Adore 1989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Alain Bashung – Osez Joséphine 1991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Khaled – Aïcha 1996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Manau – La Tribu De Dana 1998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In-Grid – Tu Es Foutu 2001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Calogero – En Apesanteur 2002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Mickey 3D – Respire 2002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Chimène Badi – Entre Nous 2003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Florent Pagny – Ma Liberté De Penser 2003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Benjamin Biolay – Chaise À Tokyo 2003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Kate Ryan – Ella Elle l’A 2008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Ben L’Oncle Soul – Soulman 2010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Berry – Les Passagers 2012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Scarlett Johansson &amp; Lulu Gainsbourg – Bonnie And Clyde 2011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20. Berry – Si Souvent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188" y="4923632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9" name="01 - Desireless - Voyage Voyage [1986]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1" name="02 - Sandra Kim - J'aime La Vie [1986]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3" name="03 - Patricia Kaas - Mademoiselle Chante Le Blues [1987]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5" name="04 - Patricia Kaas - Mon Mec À Moi [1988]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7" name="05 - François Feldman - Les Valses De Vienne [1989]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9" name="06 - Pauline Ester - Oui Je l'Adore [1989]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1" name="07 - Alain Bashung - Osez Joséphine [1991]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3" name="08 - Khaled - Aïcha [1996]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5" name="09 - Manau - La Tribu De Dana [1998]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7" name="10 - In-Grid - Tu Es Foutu [2001]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9" name="11 - Calogero - En Apesanteur [2002]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1" name="12 - Mickey 3D - Respire [2002]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3" name="13 - Chimène Badi - Entre Nous [2003]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5" name="14 - Florent Pagny - Ma Liberté De Penser [2003]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7" name="15 - Benjamin Biolay - Chaise À Tokyo [2003]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9" name="16 - Kate Ryan - Ella Elle l'A [2008]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1" name="17 - Ben L'Oncle Soul - Soulman [2010]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3" name="18 - Berry - Les Passagers [2012]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5" name="19 - Scarlett Johansson &amp; Lulu Gainsbourg - Bonnie And Clyde [2011]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7" name="20 - Berry - Si Souvent [2012]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813" y="56721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7337" y="5359750"/>
            <a:ext cx="6381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941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3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49400"/>
            <a:ext cx="132080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</Words>
  <Application>Microsoft Office PowerPoint</Application>
  <PresentationFormat>Affichage à l'écran (4:3)</PresentationFormat>
  <Paragraphs>23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2025-02-24T09:19:32Z</dcterms:modified>
</cp:coreProperties>
</file>