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47" r:id="rId3"/>
    <p:sldId id="34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6TIDIjDVeJVnfa4iwmkmMQ==" hashData="BCXkR7OeqeWS96Dby5gEzhhvaG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FFFF"/>
    <a:srgbClr val="9E0075"/>
    <a:srgbClr val="FF69D8"/>
    <a:srgbClr val="860C6F"/>
    <a:srgbClr val="292929"/>
    <a:srgbClr val="FF0000"/>
    <a:srgbClr val="6834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893" autoAdjust="0"/>
    <p:restoredTop sz="94660" autoAdjust="0"/>
  </p:normalViewPr>
  <p:slideViewPr>
    <p:cSldViewPr>
      <p:cViewPr>
        <p:scale>
          <a:sx n="80" d="100"/>
          <a:sy n="80" d="100"/>
        </p:scale>
        <p:origin x="-1085" y="-2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2A41055-3CAD-4366-A7C3-93CC7E4B5560}" type="datetimeFigureOut">
              <a:rPr lang="fr-FR"/>
              <a:pPr>
                <a:defRPr/>
              </a:pPr>
              <a:t>24/02/2025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226BB63-00B0-4BDE-A88E-212ACF53E2A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52701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2C23C8E-F627-4983-8B07-20EB7BF97F91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B9B6BC5-440C-4CBF-AB40-223C8B6FCCB7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3846DC6-4437-491A-BAF4-B138C663DA35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4A0B14-C3D6-4E8A-9E80-B0C070CED48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69416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DA913C-D780-4863-AAAE-E27F92DA787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93669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13FDE6-4CBD-439E-9325-6B91EAE251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13408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EAD13B-2D90-44CB-873F-69AECF935A4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3936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C437C7-8144-4C52-9568-1C14E899B03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43786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04377D-C61C-4C59-8558-16A644E82AF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09885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37062B-DF87-47A0-9CEE-85FC0678DE3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436527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31D4F5-16C8-4E65-BB2E-E6DDC8A77AB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893660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27612D-81DF-4113-A6C3-29AAF8DAE78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93790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4E9F29-21B9-40BA-918D-FFD9D1893B1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03281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D3EDB2-5B6E-42C8-B92A-3BE13F8A2E0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5016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4">
                <a:lumMod val="10000"/>
              </a:schemeClr>
            </a:gs>
            <a:gs pos="63000">
              <a:srgbClr val="292929"/>
            </a:gs>
            <a:gs pos="74000">
              <a:schemeClr val="bg1">
                <a:lumMod val="60000"/>
                <a:lumOff val="40000"/>
              </a:schemeClr>
            </a:gs>
            <a:gs pos="81000">
              <a:schemeClr val="tx1"/>
            </a:gs>
            <a:gs pos="87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0EACBDA-27F9-4DF9-9761-FF5E615804C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13" Type="http://schemas.openxmlformats.org/officeDocument/2006/relationships/image" Target="../media/image5.png"/><Relationship Id="rId18" Type="http://schemas.openxmlformats.org/officeDocument/2006/relationships/image" Target="../media/image10.jpeg"/><Relationship Id="rId3" Type="http://schemas.openxmlformats.org/officeDocument/2006/relationships/audio" Target="../media/audio3.wav"/><Relationship Id="rId7" Type="http://schemas.openxmlformats.org/officeDocument/2006/relationships/slideLayout" Target="../slideLayouts/slideLayout1.xml"/><Relationship Id="rId12" Type="http://schemas.openxmlformats.org/officeDocument/2006/relationships/image" Target="../media/image4.jpeg"/><Relationship Id="rId17" Type="http://schemas.openxmlformats.org/officeDocument/2006/relationships/image" Target="../media/image9.jpeg"/><Relationship Id="rId2" Type="http://schemas.openxmlformats.org/officeDocument/2006/relationships/audio" Target="../media/audio2.wav"/><Relationship Id="rId16" Type="http://schemas.openxmlformats.org/officeDocument/2006/relationships/image" Target="../media/image8.jpe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3.png"/><Relationship Id="rId5" Type="http://schemas.openxmlformats.org/officeDocument/2006/relationships/audio" Target="../media/audio5.wav"/><Relationship Id="rId15" Type="http://schemas.openxmlformats.org/officeDocument/2006/relationships/image" Target="../media/image7.png"/><Relationship Id="rId10" Type="http://schemas.openxmlformats.org/officeDocument/2006/relationships/image" Target="../media/image2.png"/><Relationship Id="rId19" Type="http://schemas.openxmlformats.org/officeDocument/2006/relationships/image" Target="../media/image11.gif"/><Relationship Id="rId4" Type="http://schemas.openxmlformats.org/officeDocument/2006/relationships/audio" Target="../media/audio4.wav"/><Relationship Id="rId9" Type="http://schemas.openxmlformats.org/officeDocument/2006/relationships/image" Target="../media/image1.png"/><Relationship Id="rId14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png"/><Relationship Id="rId18" Type="http://schemas.microsoft.com/office/2007/relationships/hdphoto" Target="../media/hdphoto3.wdp"/><Relationship Id="rId26" Type="http://schemas.openxmlformats.org/officeDocument/2006/relationships/image" Target="../media/image29.png"/><Relationship Id="rId39" Type="http://schemas.openxmlformats.org/officeDocument/2006/relationships/image" Target="../media/image37.jpeg"/><Relationship Id="rId21" Type="http://schemas.openxmlformats.org/officeDocument/2006/relationships/image" Target="../media/image26.png"/><Relationship Id="rId34" Type="http://schemas.openxmlformats.org/officeDocument/2006/relationships/audio" Target="../media/audio9.wav"/><Relationship Id="rId42" Type="http://schemas.openxmlformats.org/officeDocument/2006/relationships/audio" Target="../media/audio13.wav"/><Relationship Id="rId47" Type="http://schemas.openxmlformats.org/officeDocument/2006/relationships/image" Target="../media/image41.jpeg"/><Relationship Id="rId50" Type="http://schemas.openxmlformats.org/officeDocument/2006/relationships/audio" Target="../media/audio17.wav"/><Relationship Id="rId55" Type="http://schemas.openxmlformats.org/officeDocument/2006/relationships/image" Target="../media/image45.jpeg"/><Relationship Id="rId63" Type="http://schemas.openxmlformats.org/officeDocument/2006/relationships/image" Target="../media/image49.jpeg"/><Relationship Id="rId68" Type="http://schemas.openxmlformats.org/officeDocument/2006/relationships/audio" Target="../media/audio25.wav"/><Relationship Id="rId76" Type="http://schemas.openxmlformats.org/officeDocument/2006/relationships/image" Target="../media/image57.png"/><Relationship Id="rId84" Type="http://schemas.openxmlformats.org/officeDocument/2006/relationships/image" Target="../media/image65.png"/><Relationship Id="rId7" Type="http://schemas.openxmlformats.org/officeDocument/2006/relationships/image" Target="../media/image16.gif"/><Relationship Id="rId71" Type="http://schemas.openxmlformats.org/officeDocument/2006/relationships/image" Target="../media/image54.jpeg"/><Relationship Id="rId2" Type="http://schemas.openxmlformats.org/officeDocument/2006/relationships/notesSlide" Target="../notesSlides/notesSlide3.xml"/><Relationship Id="rId16" Type="http://schemas.microsoft.com/office/2007/relationships/hdphoto" Target="../media/hdphoto2.wdp"/><Relationship Id="rId29" Type="http://schemas.openxmlformats.org/officeDocument/2006/relationships/image" Target="../media/image32.jpeg"/><Relationship Id="rId11" Type="http://schemas.openxmlformats.org/officeDocument/2006/relationships/image" Target="../media/image20.png"/><Relationship Id="rId24" Type="http://schemas.microsoft.com/office/2007/relationships/hdphoto" Target="../media/hdphoto6.wdp"/><Relationship Id="rId32" Type="http://schemas.openxmlformats.org/officeDocument/2006/relationships/audio" Target="../media/audio8.wav"/><Relationship Id="rId37" Type="http://schemas.openxmlformats.org/officeDocument/2006/relationships/image" Target="../media/image36.jpeg"/><Relationship Id="rId40" Type="http://schemas.openxmlformats.org/officeDocument/2006/relationships/audio" Target="../media/audio12.wav"/><Relationship Id="rId45" Type="http://schemas.openxmlformats.org/officeDocument/2006/relationships/image" Target="../media/image40.jpeg"/><Relationship Id="rId53" Type="http://schemas.openxmlformats.org/officeDocument/2006/relationships/image" Target="../media/image44.jpeg"/><Relationship Id="rId58" Type="http://schemas.openxmlformats.org/officeDocument/2006/relationships/audio" Target="../media/audio21.wav"/><Relationship Id="rId66" Type="http://schemas.openxmlformats.org/officeDocument/2006/relationships/audio" Target="../media/audio1.wav"/><Relationship Id="rId74" Type="http://schemas.openxmlformats.org/officeDocument/2006/relationships/image" Target="../media/image56.png"/><Relationship Id="rId79" Type="http://schemas.openxmlformats.org/officeDocument/2006/relationships/image" Target="../media/image60.png"/><Relationship Id="rId87" Type="http://schemas.openxmlformats.org/officeDocument/2006/relationships/image" Target="../media/image68.gif"/><Relationship Id="rId5" Type="http://schemas.openxmlformats.org/officeDocument/2006/relationships/image" Target="../media/image14.png"/><Relationship Id="rId61" Type="http://schemas.openxmlformats.org/officeDocument/2006/relationships/image" Target="../media/image48.jpeg"/><Relationship Id="rId82" Type="http://schemas.openxmlformats.org/officeDocument/2006/relationships/image" Target="../media/image63.gif"/><Relationship Id="rId19" Type="http://schemas.openxmlformats.org/officeDocument/2006/relationships/image" Target="../media/image25.png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microsoft.com/office/2007/relationships/hdphoto" Target="../media/hdphoto1.wdp"/><Relationship Id="rId22" Type="http://schemas.microsoft.com/office/2007/relationships/hdphoto" Target="../media/hdphoto5.wdp"/><Relationship Id="rId27" Type="http://schemas.openxmlformats.org/officeDocument/2006/relationships/image" Target="../media/image30.png"/><Relationship Id="rId30" Type="http://schemas.openxmlformats.org/officeDocument/2006/relationships/audio" Target="../media/audio7.wav"/><Relationship Id="rId35" Type="http://schemas.openxmlformats.org/officeDocument/2006/relationships/image" Target="../media/image35.jpeg"/><Relationship Id="rId43" Type="http://schemas.openxmlformats.org/officeDocument/2006/relationships/image" Target="../media/image39.jpeg"/><Relationship Id="rId48" Type="http://schemas.openxmlformats.org/officeDocument/2006/relationships/audio" Target="../media/audio16.wav"/><Relationship Id="rId56" Type="http://schemas.openxmlformats.org/officeDocument/2006/relationships/audio" Target="../media/audio20.wav"/><Relationship Id="rId64" Type="http://schemas.openxmlformats.org/officeDocument/2006/relationships/audio" Target="../media/audio24.wav"/><Relationship Id="rId69" Type="http://schemas.openxmlformats.org/officeDocument/2006/relationships/image" Target="../media/image52.jpeg"/><Relationship Id="rId77" Type="http://schemas.openxmlformats.org/officeDocument/2006/relationships/image" Target="../media/image58.jpeg"/><Relationship Id="rId8" Type="http://schemas.openxmlformats.org/officeDocument/2006/relationships/image" Target="../media/image17.gif"/><Relationship Id="rId51" Type="http://schemas.openxmlformats.org/officeDocument/2006/relationships/image" Target="../media/image43.jpeg"/><Relationship Id="rId72" Type="http://schemas.openxmlformats.org/officeDocument/2006/relationships/image" Target="../media/image55.png"/><Relationship Id="rId80" Type="http://schemas.openxmlformats.org/officeDocument/2006/relationships/image" Target="../media/image61.png"/><Relationship Id="rId85" Type="http://schemas.openxmlformats.org/officeDocument/2006/relationships/image" Target="../media/image66.png"/><Relationship Id="rId3" Type="http://schemas.openxmlformats.org/officeDocument/2006/relationships/image" Target="../media/image12.png"/><Relationship Id="rId12" Type="http://schemas.openxmlformats.org/officeDocument/2006/relationships/image" Target="../media/image21.png"/><Relationship Id="rId17" Type="http://schemas.openxmlformats.org/officeDocument/2006/relationships/image" Target="../media/image24.png"/><Relationship Id="rId25" Type="http://schemas.openxmlformats.org/officeDocument/2006/relationships/image" Target="../media/image28.gif"/><Relationship Id="rId33" Type="http://schemas.openxmlformats.org/officeDocument/2006/relationships/image" Target="../media/image34.jpeg"/><Relationship Id="rId38" Type="http://schemas.openxmlformats.org/officeDocument/2006/relationships/audio" Target="../media/audio11.wav"/><Relationship Id="rId46" Type="http://schemas.openxmlformats.org/officeDocument/2006/relationships/audio" Target="../media/audio15.wav"/><Relationship Id="rId59" Type="http://schemas.openxmlformats.org/officeDocument/2006/relationships/image" Target="../media/image47.jpeg"/><Relationship Id="rId67" Type="http://schemas.openxmlformats.org/officeDocument/2006/relationships/image" Target="../media/image51.jpeg"/><Relationship Id="rId20" Type="http://schemas.microsoft.com/office/2007/relationships/hdphoto" Target="../media/hdphoto4.wdp"/><Relationship Id="rId41" Type="http://schemas.openxmlformats.org/officeDocument/2006/relationships/image" Target="../media/image38.jpeg"/><Relationship Id="rId54" Type="http://schemas.openxmlformats.org/officeDocument/2006/relationships/audio" Target="../media/audio19.wav"/><Relationship Id="rId62" Type="http://schemas.openxmlformats.org/officeDocument/2006/relationships/audio" Target="../media/audio23.wav"/><Relationship Id="rId70" Type="http://schemas.openxmlformats.org/officeDocument/2006/relationships/image" Target="../media/image53.gif"/><Relationship Id="rId75" Type="http://schemas.microsoft.com/office/2007/relationships/hdphoto" Target="../media/hdphoto7.wdp"/><Relationship Id="rId83" Type="http://schemas.openxmlformats.org/officeDocument/2006/relationships/image" Target="../media/image64.gif"/><Relationship Id="rId88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5" Type="http://schemas.openxmlformats.org/officeDocument/2006/relationships/image" Target="../media/image23.png"/><Relationship Id="rId23" Type="http://schemas.openxmlformats.org/officeDocument/2006/relationships/image" Target="../media/image27.png"/><Relationship Id="rId28" Type="http://schemas.openxmlformats.org/officeDocument/2006/relationships/image" Target="../media/image31.gif"/><Relationship Id="rId36" Type="http://schemas.openxmlformats.org/officeDocument/2006/relationships/audio" Target="../media/audio10.wav"/><Relationship Id="rId49" Type="http://schemas.openxmlformats.org/officeDocument/2006/relationships/image" Target="../media/image42.jpeg"/><Relationship Id="rId57" Type="http://schemas.openxmlformats.org/officeDocument/2006/relationships/image" Target="../media/image46.jpeg"/><Relationship Id="rId10" Type="http://schemas.openxmlformats.org/officeDocument/2006/relationships/image" Target="../media/image19.gif"/><Relationship Id="rId31" Type="http://schemas.openxmlformats.org/officeDocument/2006/relationships/image" Target="../media/image33.jpeg"/><Relationship Id="rId44" Type="http://schemas.openxmlformats.org/officeDocument/2006/relationships/audio" Target="../media/audio14.wav"/><Relationship Id="rId52" Type="http://schemas.openxmlformats.org/officeDocument/2006/relationships/audio" Target="../media/audio18.wav"/><Relationship Id="rId60" Type="http://schemas.openxmlformats.org/officeDocument/2006/relationships/audio" Target="../media/audio22.wav"/><Relationship Id="rId65" Type="http://schemas.openxmlformats.org/officeDocument/2006/relationships/image" Target="../media/image50.jpeg"/><Relationship Id="rId73" Type="http://schemas.openxmlformats.org/officeDocument/2006/relationships/image" Target="../media/image6.gif"/><Relationship Id="rId78" Type="http://schemas.openxmlformats.org/officeDocument/2006/relationships/image" Target="../media/image59.png"/><Relationship Id="rId81" Type="http://schemas.openxmlformats.org/officeDocument/2006/relationships/image" Target="../media/image62.png"/><Relationship Id="rId86" Type="http://schemas.openxmlformats.org/officeDocument/2006/relationships/image" Target="../media/image6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19 -3533.wav">
            <a:hlinkClick r:id="" action="ppaction://media"/>
          </p:cNvPr>
          <p:cNvPicPr>
            <a:picLocks noRot="1" noChangeAspect="1"/>
          </p:cNvPicPr>
          <p:nvPr>
            <a:wavAudioFile r:embed="rId1" name="19 - Renaud - Dès Que Le Vent Soufflera [1983]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5 -3533.wav">
            <a:hlinkClick r:id="" action="ppaction://media"/>
          </p:cNvPr>
          <p:cNvPicPr>
            <a:picLocks noRot="1" noChangeAspect="1"/>
          </p:cNvPicPr>
          <p:nvPr>
            <a:wavAudioFile r:embed="rId2" name="05 - Christophe - Aline [1965]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9 -3533.wav">
            <a:hlinkClick r:id="" action="ppaction://media"/>
          </p:cNvPr>
          <p:cNvPicPr>
            <a:picLocks noRot="1" noChangeAspect="1"/>
          </p:cNvPicPr>
          <p:nvPr>
            <a:wavAudioFile r:embed="rId3" name="09 - Michel Delpech - Pour Un Flirt [1971]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8 -3533.wav">
            <a:hlinkClick r:id="" action="ppaction://media"/>
          </p:cNvPr>
          <p:cNvPicPr>
            <a:picLocks noRot="1" noChangeAspect="1"/>
          </p:cNvPicPr>
          <p:nvPr>
            <a:wavAudioFile r:embed="rId4" name="18 - Isabelle Aubret - C'est Beau La Vie [1963]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2" descr="C:\Users\JCL\Desktop\aaabbb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14288"/>
            <a:ext cx="9163050" cy="684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3. 3533.wav">
            <a:hlinkClick r:id="" action="ppaction://media"/>
          </p:cNvPr>
          <p:cNvPicPr>
            <a:picLocks noRot="1" noChangeAspect="1"/>
          </p:cNvPicPr>
          <p:nvPr>
            <a:wavAudioFile r:embed="rId5" name="03. Daniela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0. 3549.wav">
            <a:hlinkClick r:id="" action="ppaction://media"/>
          </p:cNvPr>
          <p:cNvPicPr>
            <a:picLocks noRot="1" noChangeAspect="1"/>
          </p:cNvPicPr>
          <p:nvPr>
            <a:wavAudioFile r:embed="rId6" name="10. Les enfants du Pirée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196975"/>
            <a:ext cx="5930900" cy="4392613"/>
          </a:xfrm>
          <a:prstGeom prst="frame">
            <a:avLst>
              <a:gd name="adj1" fmla="val 3068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7">
            <a:duotone>
              <a:prstClr val="black"/>
              <a:schemeClr val="bg1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4" descr="C:\Users\JCL\Desktop\VA - 100x Vive la France 5CD (2013) [Flac 16 Bits]\cover (FILEminimizer)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050" y="1868488"/>
            <a:ext cx="3125788" cy="312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6" descr="C:\Users\JCL\Desktop\cd4.gif"/>
          <p:cNvPicPr>
            <a:picLocks noChangeAspect="1" noChangeArrowheads="1" noCrop="1"/>
          </p:cNvPicPr>
          <p:nvPr/>
        </p:nvPicPr>
        <p:blipFill>
          <a:blip r:embed="rId19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115" y="469397"/>
            <a:ext cx="876771" cy="373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aaabb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14288"/>
            <a:ext cx="9163050" cy="684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295400" y="1052513"/>
            <a:ext cx="6445250" cy="47529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1317625" y="1228725"/>
            <a:ext cx="6423025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01. C Jérôme – C’est Moi 1974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02. Michel Delpech – Le Chasseur (Les Oies Sauvages) 1974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03. Mike Brant – C’est Comme Ça Que Je t’Aime 1974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04. Jean-Michel Caradec – Ma Petite Fille De Rêve 1974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05. Gérard Lenorman – La Ballade Des Gens Heureux 1975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06. Alain Barrière &amp; Noëlle Cordier – Tu t’En Vas 1974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07. Catherine Ferry – 1 2 3 1976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08. Nana Mouskouri – Quand Tu Chantes 1976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09. Nicole Rieu – Je m’Envole 1976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10. Grace Jones – La Vie En Rose 1977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11. Marie Myriam – L’Oiseau Et l’Enfant 1977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12. Yves Duteil – Tarentelle 1977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13. Plastic Bertrand – Ça Plane Pour Moi 1977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14. Jacques Brel – Voir Un Ami Pleurer 1977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15. Michèle Torr – Emmène-Moi Danser Ce Soir 1978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16. Francis Lalanne – La Maison Du Bonheur 1979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17. Michel Sardou – Les Lacs Du Connemara 1981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18. Jo Lemaire &amp; Flouze – Je Suis Venue Te Dire Que Je m’En Vais 1981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19. Renaud – Dès Que Le Vent Soufflera 1983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20. Viktor Lazlo – Pleurer Des Rivières 1985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69" descr="C:\Users\Jclaude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5400675"/>
            <a:ext cx="6942137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6469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6419850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D:\SMYLET\BOUGEOIR 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4910931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2" descr="C:\Users\christelle\Desktop\Image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76288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3603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Image 10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1" name="Picture 56" descr="C:\Users\Marie-Jose\Desktop\NUMEROS JUKEBOX NOIR\1 (FILEminimizer).jpg">
            <a:hlinkClick r:id="" action="ppaction://noaction" highlightClick="1">
              <a:snd r:embed="rId30" name="01 - C Jérôme - C'est Moi [1974]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Marie-Jose\Desktop\NUMEROS JUKEBOX NOIR\2 (FILEminimizer).jpg">
            <a:hlinkClick r:id="" action="ppaction://noaction" highlightClick="1">
              <a:snd r:embed="rId32" name="02 - Michel Delpech - Le Chasseur (Les Oies Sauvages) [1974]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3" descr="C:\Users\Marie-Jose\Desktop\NUMEROS JUKEBOX NOIR\3 (FILEminimizer).jpg">
            <a:hlinkClick r:id="" action="ppaction://noaction" highlightClick="1">
              <a:snd r:embed="rId34" name="03 - Mike Brant - C'est Comme Ça Que Je t'Aime [1974]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4" descr="C:\Users\Marie-Jose\Desktop\NUMEROS JUKEBOX NOIR\4 (FILEminimizer).jpg">
            <a:hlinkClick r:id="" action="ppaction://noaction" highlightClick="1">
              <a:snd r:embed="rId36" name="04 - Jean-Michel Caradec - Ma Petite Fille De Rêve [1974]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5" descr="C:\Users\Marie-Jose\Desktop\NUMEROS JUKEBOX NOIR\5 (FILEminimizer).jpg">
            <a:hlinkClick r:id="" action="ppaction://noaction" highlightClick="1">
              <a:snd r:embed="rId38" name="05 - Gérard Lenorman - La Ballade Des Gens Heureux [1975]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6" descr="C:\Users\Marie-Jose\Desktop\NUMEROS JUKEBOX NOIR\6 (FILEminimizer).jpg">
            <a:hlinkClick r:id="" action="ppaction://noaction" highlightClick="1">
              <a:snd r:embed="rId40" name="06 - Alain Barrière &amp; Noëlle Cordier - Tu t'En Vas [1974]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7" descr="C:\Users\Marie-Jose\Desktop\NUMEROS JUKEBOX NOIR\7 (FILEminimizer).jpg">
            <a:hlinkClick r:id="" action="ppaction://noaction" highlightClick="1">
              <a:snd r:embed="rId42" name="07 - Catherine Ferry - 1 2 3 [1976]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8" descr="C:\Users\Marie-Jose\Desktop\NUMEROS JUKEBOX NOIR\8 (FILEminimizer).jpg">
            <a:hlinkClick r:id="" action="ppaction://noaction" highlightClick="1">
              <a:snd r:embed="rId44" name="08 - Nana Mouskouri - Quand Tu Chantes [1976]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9" descr="C:\Users\Marie-Jose\Desktop\NUMEROS JUKEBOX NOIR\9 (FILEminimizer).jpg">
            <a:hlinkClick r:id="" action="ppaction://noaction" highlightClick="1">
              <a:snd r:embed="rId46" name="09 - Nicole Rieu - Je m'Envole [1976]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0" descr="C:\Users\Marie-Jose\Desktop\NUMEROS JUKEBOX NOIR\10 (FILEminimizer).jpg">
            <a:hlinkClick r:id="" action="ppaction://noaction" highlightClick="1">
              <a:snd r:embed="rId48" name="10 - Grace Jones - La Vie En Rose [1977]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1" descr="C:\Users\Marie-Jose\Desktop\NUMEROS JUKEBOX NOIR\11 (FILEminimizer).jpg">
            <a:hlinkClick r:id="" action="ppaction://noaction" highlightClick="1">
              <a:snd r:embed="rId50" name="11 - Marie Myriam - L'Oiseau Et l'Enfant [1977]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2" descr="C:\Users\Marie-Jose\Desktop\NUMEROS JUKEBOX NOIR\12 (FILEminimizer).jpg">
            <a:hlinkClick r:id="" action="ppaction://noaction" highlightClick="1">
              <a:snd r:embed="rId52" name="12 - Yves Duteil - Tarentelle [1977]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372644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3" descr="C:\Users\Marie-Jose\Desktop\NUMEROS JUKEBOX NOIR\13 (FILEminimizer).jpg">
            <a:hlinkClick r:id="" action="ppaction://noaction" highlightClick="1">
              <a:snd r:embed="rId54" name="13 - Plastic Bertrand - Ça Plane Pour Moi [1977]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540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4" descr="C:\Users\Marie-Jose\Desktop\NUMEROS JUKEBOX NOIR\14 (FILEminimizer).jpg">
            <a:hlinkClick r:id="" action="ppaction://noaction" highlightClick="1">
              <a:snd r:embed="rId56" name="14 - Jacques Brel - Voir Un Ami Pleurer [1977]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6513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5" descr="C:\Users\Marie-Jose\Desktop\NUMEROS JUKEBOX NOIR\15 (FILEminimizer).jpg">
            <a:hlinkClick r:id="" action="ppaction://noaction" highlightClick="1">
              <a:snd r:embed="rId58" name="15 - Michèle Torr - Emmène-Moi Danser Ce Soir [1978]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6" descr="C:\Users\Marie-Jose\Desktop\NUMEROS JUKEBOX NOIR\16 (FILEminimizer).jpg">
            <a:hlinkClick r:id="" action="ppaction://noaction" highlightClick="1">
              <a:snd r:embed="rId60" name="16 - Francis Lalanne - La Maison Du Bonheur [1979]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7" descr="C:\Users\Marie-Jose\Desktop\NUMEROS JUKEBOX NOIR\17 (FILEminimizer).jpg">
            <a:hlinkClick r:id="" action="ppaction://noaction" highlightClick="1">
              <a:snd r:embed="rId62" name="17 - Michel Sardou - Les Lacs Du Connemara [1981].wav"/>
            </a:hlinkClick>
          </p:cNvPr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8" descr="C:\Users\Marie-Jose\Desktop\NUMEROS JUKEBOX NOIR\18 (FILEminimizer).jpg">
            <a:hlinkClick r:id="" action="ppaction://noaction" highlightClick="1">
              <a:snd r:embed="rId64" name="18 - Jo Lemaire &amp; Flouze - Je Suis Venue Te Dire Que Je m'En Vais [1981]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19" descr="C:\Users\Marie-Jose\Desktop\NUMEROS JUKEBOX NOIR\19 (FILEminimizer).jpg">
            <a:hlinkClick r:id="" action="ppaction://noaction" highlightClick="1">
              <a:snd r:embed="rId66" name="19 - Renaud - Dès Que Le Vent Soufflera [1983]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0" descr="C:\Users\Marie-Jose\Desktop\NUMEROS JUKEBOX NOIR\20 (FILEminimizer).jpg">
            <a:hlinkClick r:id="" action="ppaction://noaction" highlightClick="1">
              <a:snd r:embed="rId68" name="20 - Viktor Lazlo - Pleurer Des Rivières [1985].wav"/>
            </a:hlinkClick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50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BEBA8EAE-BF5A-486C-A8C5-ECC9F3942E4B}">
                <a14:imgProps xmlns:a14="http://schemas.microsoft.com/office/drawing/2010/main">
                  <a14:imgLayer r:embed="rId7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8" descr="C:\Users\JClaude\Pictures\Image2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988" y="5160963"/>
            <a:ext cx="152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0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1100" y="6070600"/>
            <a:ext cx="89217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3" descr="C:\Users\christelle\Desktop\Image2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53479">
            <a:off x="3035300" y="6080125"/>
            <a:ext cx="504825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2" descr="C:\Users\christelle\Desktop\Image111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" descr="barra_peixe"/>
          <p:cNvPicPr>
            <a:picLocks noChangeAspect="1" noChangeArrowheads="1" noCrop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9" descr="peixe59"/>
          <p:cNvPicPr>
            <a:picLocks noChangeAspect="1" noChangeArrowheads="1" noCrop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6" descr="barra_peixe"/>
          <p:cNvPicPr>
            <a:picLocks noChangeAspect="1" noChangeArrowheads="1" noCrop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Picture 9" descr="peixe59"/>
          <p:cNvPicPr>
            <a:picLocks noChangeAspect="1" noChangeArrowheads="1" noCrop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7" name="Picture 9" descr="peixe59"/>
          <p:cNvPicPr>
            <a:picLocks noChangeAspect="1" noChangeArrowheads="1" noCrop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8" name="Picture 64" descr="C:\Users\Solenn\Desktop\111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9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6813" y="5672138"/>
            <a:ext cx="755650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0" name="Picture 69" descr="katze72"/>
          <p:cNvPicPr>
            <a:picLocks noChangeAspect="1" noChangeArrowheads="1" noCrop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624638" y="5527675"/>
            <a:ext cx="638175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941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3" name="Picture 14" descr="C:\Users\JCL\Desktop\VA - 100x Vive la France 5CD (2013) [Flac 16 Bits]\cover (FILEminimizer).jp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549400"/>
            <a:ext cx="1320800" cy="136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208</Words>
  <Application>Microsoft Office PowerPoint</Application>
  <PresentationFormat>Affichage à l'écran (4:3)</PresentationFormat>
  <Paragraphs>23</Paragraphs>
  <Slides>3</Slides>
  <Notes>3</Notes>
  <HiddenSlides>0</HiddenSlides>
  <MMClips>6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2025-02-24T09:15:36Z</dcterms:modified>
</cp:coreProperties>
</file>