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hCP986jM6G685hzbYL4bA==" hashData="NWGLp44ENvw+ur3jnIxy7FH/1c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9E0075"/>
    <a:srgbClr val="FF69D8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529" autoAdjust="0"/>
    <p:restoredTop sz="94660" autoAdjust="0"/>
  </p:normalViewPr>
  <p:slideViewPr>
    <p:cSldViewPr>
      <p:cViewPr>
        <p:scale>
          <a:sx n="80" d="100"/>
          <a:sy n="80" d="100"/>
        </p:scale>
        <p:origin x="-1070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B41F0CF-5A73-4766-B96D-DFF306778B39}" type="datetimeFigureOut">
              <a:rPr lang="fr-FR"/>
              <a:pPr>
                <a:defRPr/>
              </a:pPr>
              <a:t>24/02/2025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2DC50A-6555-4E27-90EE-699D8A0669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9090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B06799-C7D5-447F-A1CB-0CD3BC61DEC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5580BAD-FF7D-409E-93F0-72916DE4609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D7CC39-213D-4338-A951-1E054A80F8F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DBB054-6517-450E-AD42-7C32A0A8DD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0249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08B9A-9638-4B4C-852A-DBD408EFD0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5533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F14E4-6D36-44E3-8A9D-440FC6D6FB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1931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2F486D-A745-4D1D-B003-11BAB07551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6497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708D4-F2B4-42B1-87BD-486274F5D8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4669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D966E-6918-4DF0-8445-3E62E3A525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2436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31137-4E3A-4230-A48B-51251BEF4C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1302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1F988-D188-4781-8009-E9C74E195E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6202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2EF4B-97FA-491C-A3FA-64A90CB379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2508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B50C7-9134-4870-8D06-FFB4F120B8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40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B26AC-C63E-4E49-AC7D-47E3A8234B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2768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4">
                <a:lumMod val="10000"/>
              </a:schemeClr>
            </a:gs>
            <a:gs pos="63000">
              <a:srgbClr val="292929"/>
            </a:gs>
            <a:gs pos="74000">
              <a:schemeClr val="bg1">
                <a:lumMod val="60000"/>
                <a:lumOff val="40000"/>
              </a:schemeClr>
            </a:gs>
            <a:gs pos="81000">
              <a:schemeClr val="tx1"/>
            </a:gs>
            <a:gs pos="87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54ABA40-BD8C-4639-B4F7-AD9F958E08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gif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jpe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pn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microsoft.com/office/2007/relationships/hdphoto" Target="../media/hdphoto3.wdp"/><Relationship Id="rId26" Type="http://schemas.openxmlformats.org/officeDocument/2006/relationships/image" Target="../media/image29.png"/><Relationship Id="rId39" Type="http://schemas.openxmlformats.org/officeDocument/2006/relationships/image" Target="../media/image37.jpeg"/><Relationship Id="rId21" Type="http://schemas.openxmlformats.org/officeDocument/2006/relationships/image" Target="../media/image26.png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41.jpeg"/><Relationship Id="rId50" Type="http://schemas.openxmlformats.org/officeDocument/2006/relationships/audio" Target="../media/audio15.wav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audio" Target="../media/audio24.wav"/><Relationship Id="rId76" Type="http://schemas.openxmlformats.org/officeDocument/2006/relationships/image" Target="../media/image57.png"/><Relationship Id="rId84" Type="http://schemas.openxmlformats.org/officeDocument/2006/relationships/image" Target="../media/image65.png"/><Relationship Id="rId7" Type="http://schemas.openxmlformats.org/officeDocument/2006/relationships/image" Target="../media/image16.gif"/><Relationship Id="rId71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2.jpeg"/><Relationship Id="rId11" Type="http://schemas.openxmlformats.org/officeDocument/2006/relationships/image" Target="../media/image20.png"/><Relationship Id="rId24" Type="http://schemas.microsoft.com/office/2007/relationships/hdphoto" Target="../media/hdphoto6.wdp"/><Relationship Id="rId32" Type="http://schemas.openxmlformats.org/officeDocument/2006/relationships/audio" Target="../media/audio7.wav"/><Relationship Id="rId37" Type="http://schemas.openxmlformats.org/officeDocument/2006/relationships/image" Target="../media/image36.jpeg"/><Relationship Id="rId40" Type="http://schemas.openxmlformats.org/officeDocument/2006/relationships/audio" Target="../media/audio11.wav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19.wav"/><Relationship Id="rId66" Type="http://schemas.openxmlformats.org/officeDocument/2006/relationships/audio" Target="../media/audio23.wav"/><Relationship Id="rId74" Type="http://schemas.openxmlformats.org/officeDocument/2006/relationships/image" Target="../media/image56.png"/><Relationship Id="rId79" Type="http://schemas.openxmlformats.org/officeDocument/2006/relationships/image" Target="../media/image60.png"/><Relationship Id="rId87" Type="http://schemas.openxmlformats.org/officeDocument/2006/relationships/image" Target="../media/image68.gif"/><Relationship Id="rId5" Type="http://schemas.openxmlformats.org/officeDocument/2006/relationships/image" Target="../media/image14.png"/><Relationship Id="rId61" Type="http://schemas.openxmlformats.org/officeDocument/2006/relationships/image" Target="../media/image48.jpeg"/><Relationship Id="rId82" Type="http://schemas.openxmlformats.org/officeDocument/2006/relationships/image" Target="../media/image63.gif"/><Relationship Id="rId19" Type="http://schemas.openxmlformats.org/officeDocument/2006/relationships/image" Target="../media/image25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microsoft.com/office/2007/relationships/hdphoto" Target="../media/hdphoto1.wdp"/><Relationship Id="rId22" Type="http://schemas.microsoft.com/office/2007/relationships/hdphoto" Target="../media/hdphoto5.wdp"/><Relationship Id="rId27" Type="http://schemas.openxmlformats.org/officeDocument/2006/relationships/image" Target="../media/image30.png"/><Relationship Id="rId30" Type="http://schemas.openxmlformats.org/officeDocument/2006/relationships/audio" Target="../media/audio6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2.wav"/><Relationship Id="rId69" Type="http://schemas.openxmlformats.org/officeDocument/2006/relationships/image" Target="../media/image52.jpeg"/><Relationship Id="rId77" Type="http://schemas.openxmlformats.org/officeDocument/2006/relationships/image" Target="../media/image58.jpeg"/><Relationship Id="rId8" Type="http://schemas.openxmlformats.org/officeDocument/2006/relationships/image" Target="../media/image17.gif"/><Relationship Id="rId51" Type="http://schemas.openxmlformats.org/officeDocument/2006/relationships/image" Target="../media/image43.jpeg"/><Relationship Id="rId72" Type="http://schemas.openxmlformats.org/officeDocument/2006/relationships/image" Target="../media/image55.png"/><Relationship Id="rId80" Type="http://schemas.openxmlformats.org/officeDocument/2006/relationships/image" Target="../media/image61.png"/><Relationship Id="rId85" Type="http://schemas.openxmlformats.org/officeDocument/2006/relationships/image" Target="../media/image66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5" Type="http://schemas.openxmlformats.org/officeDocument/2006/relationships/image" Target="../media/image28.gif"/><Relationship Id="rId33" Type="http://schemas.openxmlformats.org/officeDocument/2006/relationships/image" Target="../media/image34.jpeg"/><Relationship Id="rId38" Type="http://schemas.openxmlformats.org/officeDocument/2006/relationships/audio" Target="../media/audio10.wav"/><Relationship Id="rId46" Type="http://schemas.openxmlformats.org/officeDocument/2006/relationships/audio" Target="../media/audio2.wav"/><Relationship Id="rId59" Type="http://schemas.openxmlformats.org/officeDocument/2006/relationships/image" Target="../media/image47.jpeg"/><Relationship Id="rId67" Type="http://schemas.openxmlformats.org/officeDocument/2006/relationships/image" Target="../media/image51.jpeg"/><Relationship Id="rId20" Type="http://schemas.microsoft.com/office/2007/relationships/hdphoto" Target="../media/hdphoto4.wdp"/><Relationship Id="rId41" Type="http://schemas.openxmlformats.org/officeDocument/2006/relationships/image" Target="../media/image38.jpeg"/><Relationship Id="rId54" Type="http://schemas.openxmlformats.org/officeDocument/2006/relationships/audio" Target="../media/audio17.wav"/><Relationship Id="rId62" Type="http://schemas.openxmlformats.org/officeDocument/2006/relationships/audio" Target="../media/audio21.wav"/><Relationship Id="rId70" Type="http://schemas.openxmlformats.org/officeDocument/2006/relationships/image" Target="../media/image53.gif"/><Relationship Id="rId75" Type="http://schemas.microsoft.com/office/2007/relationships/hdphoto" Target="../media/hdphoto7.wdp"/><Relationship Id="rId83" Type="http://schemas.openxmlformats.org/officeDocument/2006/relationships/image" Target="../media/image64.gif"/><Relationship Id="rId88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5" Type="http://schemas.openxmlformats.org/officeDocument/2006/relationships/image" Target="../media/image23.png"/><Relationship Id="rId23" Type="http://schemas.openxmlformats.org/officeDocument/2006/relationships/image" Target="../media/image27.png"/><Relationship Id="rId28" Type="http://schemas.openxmlformats.org/officeDocument/2006/relationships/image" Target="../media/image31.gif"/><Relationship Id="rId36" Type="http://schemas.openxmlformats.org/officeDocument/2006/relationships/audio" Target="../media/audio9.wav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Relationship Id="rId10" Type="http://schemas.openxmlformats.org/officeDocument/2006/relationships/image" Target="../media/image19.gif"/><Relationship Id="rId31" Type="http://schemas.openxmlformats.org/officeDocument/2006/relationships/image" Target="../media/image33.jpeg"/><Relationship Id="rId44" Type="http://schemas.openxmlformats.org/officeDocument/2006/relationships/audio" Target="../media/audio13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50.jpeg"/><Relationship Id="rId73" Type="http://schemas.openxmlformats.org/officeDocument/2006/relationships/image" Target="../media/image6.gif"/><Relationship Id="rId78" Type="http://schemas.openxmlformats.org/officeDocument/2006/relationships/image" Target="../media/image59.png"/><Relationship Id="rId81" Type="http://schemas.openxmlformats.org/officeDocument/2006/relationships/image" Target="../media/image62.png"/><Relationship Id="rId86" Type="http://schemas.openxmlformats.org/officeDocument/2006/relationships/image" Target="../media/image6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5 -3294.wav">
            <a:hlinkClick r:id="" action="ppaction://media"/>
          </p:cNvPr>
          <p:cNvPicPr>
            <a:picLocks noRot="1" noChangeAspect="1"/>
          </p:cNvPicPr>
          <p:nvPr>
            <a:wavAudioFile r:embed="rId1" name="05 - Christophe - Aline [1965]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9 -3294.wav">
            <a:hlinkClick r:id="" action="ppaction://media"/>
          </p:cNvPr>
          <p:cNvPicPr>
            <a:picLocks noRot="1" noChangeAspect="1"/>
          </p:cNvPicPr>
          <p:nvPr>
            <a:wavAudioFile r:embed="rId2" name="09 - Michel Delpech - Pour Un Flirt [1971]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8 -3310.wav">
            <a:hlinkClick r:id="" action="ppaction://media"/>
          </p:cNvPr>
          <p:cNvPicPr>
            <a:picLocks noRot="1" noChangeAspect="1"/>
          </p:cNvPicPr>
          <p:nvPr>
            <a:wavAudioFile r:embed="rId3" name="18 - Isabelle Aubret - C'est Beau La Vie [1963]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C:\Users\JCL\Desktop\aaabbb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4288"/>
            <a:ext cx="91630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. 3310.wav">
            <a:hlinkClick r:id="" action="ppaction://media"/>
          </p:cNvPr>
          <p:cNvPicPr>
            <a:picLocks noRot="1" noChangeAspect="1"/>
          </p:cNvPicPr>
          <p:nvPr>
            <a:wavAudioFile r:embed="rId4" name="03. Daniela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3310.wav">
            <a:hlinkClick r:id="" action="ppaction://media"/>
          </p:cNvPr>
          <p:cNvPicPr>
            <a:picLocks noRot="1" noChangeAspect="1"/>
          </p:cNvPicPr>
          <p:nvPr>
            <a:wavAudioFile r:embed="rId5" name="10. Les enfants du Piré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4" descr="C:\Users\JCL\Desktop\VA - 100x Vive la France 5CD (2013) [Flac 16 Bits]\cover (FILEminimizer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050" y="1868488"/>
            <a:ext cx="3125788" cy="312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 descr="C:\Users\JCL\Desktop\cd3.gif"/>
          <p:cNvPicPr>
            <a:picLocks noChangeAspect="1" noChangeArrowheads="1" noCrop="1"/>
          </p:cNvPicPr>
          <p:nvPr/>
        </p:nvPicPr>
        <p:blipFill>
          <a:blip r:embed="rId18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840" y="500459"/>
            <a:ext cx="864096" cy="384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aa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4288"/>
            <a:ext cx="91630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317625" y="1228725"/>
            <a:ext cx="6423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Frida Boccara – Un Jour Un Enfant 1969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Jane Birkin &amp; Serge Gainsbourg – Je t’Aime Moi Non Plus 1968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Lenny Kuhr – Le Troubadour 1969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Rika Zaraï – Alors Je Chante 1969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David Alexandre Winter – Oh Lady Mary 1968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Fairport Convention – Si Tu Dois Partir 1969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Enrico Macias – La Romance 1970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Marc Hamilton – Comme J’ai Toujours Envie d’Aimer 1970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Michel Delpech – Pour Un Flirt 1971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Poppys – Non Non Rien n’A Changé 1971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Poppys – Isabelle Je t’Aime 1971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Jimmy Frey – Une Rose Pour Sandra 1971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Vicky Leandros – Après Toi 1972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Mort Shuman – Le Lac Majeur 1972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Pierre Groscolas – Lady Lay 1973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Serge Lama – Je Suis Malade 1973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Dalida &amp; Alain Delon – Paroles Paroles 1973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Michel Sardou – La Marche En Avant 1973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19. Serge Gainsbourg – Je Suis Venu Te Dire Que Je m’En Vais 1973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20. Anne-Marie David – Tu Te Reconnaîtras 1973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212" y="45688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30" name="01 - Frida Boccara - Un Jour Un Enfant [1969]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32" name="02 - Jane Birkin &amp; Serge Gainsbourg - Je t'Aime Moi Non Plus [1968]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4" name="03 - Lenny Kuhr - Le Troubadour [1969]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6" name="04 - Rika Zaraï - Alors Je Chante [1969]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8" name="05 - David Alexandre Winter - Oh Lady Mary [1968]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40" name="06 - Fairport Convention - Si Tu Dois Partir [1969]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42" name="07 - Enrico Macias - La Romance [1970]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4" name="08 - Marc Hamilton - Comme J'ai Toujours Envie d'Aimer [1970]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6" name="09 - Michel Delpech - Pour Un Flirt [1971]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8" name="10 - Poppys - Non Non Rien n'A Changé [1971]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50" name="11 - Poppys - Isabelle Je t'Aime [1971]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52" name="12 - Jimmy Frey - Une Rose Pour Sandra [1971]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4" name="13 - Vicky Leandros - Après Toi [1972]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6" name="14 - Mort Shuman - Le Lac Majeur [1972]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8" name="15 - Pierre Groscolas - Lady Lay [1973]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60" name="16 - Serge Lama - Je Suis Malade [1973]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62" name="17 - Dalida &amp; Alain Delon - Paroles Paroles [1973]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4" name="18 - Michel Sardou - La Marche En Avant [1973]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6" name="19 - Serge Gainsbourg - Je Suis Venu Te Dire Que Je m'En Vais [1973]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8" name="20 - Anne-Marie David - Tu Te Reconnaîtras [1973]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8" descr="C:\Users\JClaude\Pictures\Image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2" descr="C:\Users\christelle\Desktop\Image111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" descr="barra_peixe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" descr="barra_peixe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4" descr="C:\Users\Solenn\Desktop\111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548" y="5897563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69" descr="katze72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31188" y="5403850"/>
            <a:ext cx="6381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941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3" name="Picture 14" descr="C:\Users\JCL\Desktop\VA - 100x Vive la France 5CD (2013) [Flac 16 Bits]\cover (FILEminimizer)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49400"/>
            <a:ext cx="1320800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</Words>
  <Application>Microsoft Office PowerPoint</Application>
  <PresentationFormat>Affichage à l'écran (4:3)</PresentationFormat>
  <Paragraphs>23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2025-02-24T09:09:23Z</dcterms:modified>
</cp:coreProperties>
</file>