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ickUb+yqy3QeFgflq4hWA==" hashData="0nE+txhhMJicDYHNwFYwzU+lu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350" autoAdjust="0"/>
    <p:restoredTop sz="94660" autoAdjust="0"/>
  </p:normalViewPr>
  <p:slideViewPr>
    <p:cSldViewPr>
      <p:cViewPr>
        <p:scale>
          <a:sx n="82" d="100"/>
          <a:sy n="82" d="100"/>
        </p:scale>
        <p:origin x="-1094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75C6862-DAB8-4B7E-BFBF-2FB8D557EBDF}" type="datetimeFigureOut">
              <a:rPr lang="fr-FR"/>
              <a:pPr>
                <a:defRPr/>
              </a:pPr>
              <a:t>24/02/2025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883045-B2D2-4BF7-841E-36EA40CE1E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8564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744C782-C731-4140-886F-2CE5E2AECB7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572AB7-4EC1-4DF3-9478-108AB077F69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7516C32-F2A1-44FD-82CD-77C67F9F5CF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BCF8D-328D-4E69-AF1E-DFC2243957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617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F3B3A-2B02-41CE-85FE-65D3980112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90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B9191-22BA-439A-99A6-08A71E8A50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5719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E635F-70D7-485D-BBD5-70043BE720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5621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1F340-A989-4676-BC66-70F2C1B2F9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1349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9D5E7-463B-42EC-9B98-E4CFFF800A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5727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83838-A7FC-4795-ADDB-BBEA510E95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3222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F7968-22F0-4181-BA6C-4C6BF77C5E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8463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BC212-C2F1-4B10-8CB0-35132656B1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3741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EEBC93-9782-4891-9A4F-9260756D50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5807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5AAA3-8C58-465F-956B-94A3303878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9758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4">
                <a:lumMod val="10000"/>
              </a:schemeClr>
            </a:gs>
            <a:gs pos="63000">
              <a:srgbClr val="292929"/>
            </a:gs>
            <a:gs pos="74000">
              <a:schemeClr val="bg1">
                <a:lumMod val="60000"/>
                <a:lumOff val="40000"/>
              </a:schemeClr>
            </a:gs>
            <a:gs pos="81000">
              <a:schemeClr val="tx1"/>
            </a:gs>
            <a:gs pos="87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14511C-7332-4BDC-A8B9-A608B7C0C4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17" Type="http://schemas.openxmlformats.org/officeDocument/2006/relationships/image" Target="../media/image11.gif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jpe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microsoft.com/office/2007/relationships/hdphoto" Target="../media/hdphoto3.wdp"/><Relationship Id="rId26" Type="http://schemas.openxmlformats.org/officeDocument/2006/relationships/image" Target="../media/image29.png"/><Relationship Id="rId39" Type="http://schemas.openxmlformats.org/officeDocument/2006/relationships/image" Target="../media/image37.jpeg"/><Relationship Id="rId21" Type="http://schemas.openxmlformats.org/officeDocument/2006/relationships/image" Target="../media/image26.png"/><Relationship Id="rId34" Type="http://schemas.openxmlformats.org/officeDocument/2006/relationships/audio" Target="../media/audio7.wav"/><Relationship Id="rId42" Type="http://schemas.openxmlformats.org/officeDocument/2006/relationships/audio" Target="../media/audio10.wav"/><Relationship Id="rId47" Type="http://schemas.openxmlformats.org/officeDocument/2006/relationships/image" Target="../media/image41.jpeg"/><Relationship Id="rId50" Type="http://schemas.openxmlformats.org/officeDocument/2006/relationships/audio" Target="../media/audio14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audio" Target="../media/audio23.wav"/><Relationship Id="rId76" Type="http://schemas.openxmlformats.org/officeDocument/2006/relationships/image" Target="../media/image57.png"/><Relationship Id="rId84" Type="http://schemas.openxmlformats.org/officeDocument/2006/relationships/image" Target="../media/image65.png"/><Relationship Id="rId7" Type="http://schemas.openxmlformats.org/officeDocument/2006/relationships/image" Target="../media/image16.gif"/><Relationship Id="rId71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2.jpeg"/><Relationship Id="rId11" Type="http://schemas.openxmlformats.org/officeDocument/2006/relationships/image" Target="../media/image20.png"/><Relationship Id="rId24" Type="http://schemas.microsoft.com/office/2007/relationships/hdphoto" Target="../media/hdphoto6.wdp"/><Relationship Id="rId32" Type="http://schemas.openxmlformats.org/officeDocument/2006/relationships/audio" Target="../media/audio6.wav"/><Relationship Id="rId37" Type="http://schemas.openxmlformats.org/officeDocument/2006/relationships/image" Target="../media/image36.jpeg"/><Relationship Id="rId40" Type="http://schemas.openxmlformats.org/officeDocument/2006/relationships/audio" Target="../media/audio9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18.wav"/><Relationship Id="rId66" Type="http://schemas.openxmlformats.org/officeDocument/2006/relationships/audio" Target="../media/audio22.wav"/><Relationship Id="rId74" Type="http://schemas.openxmlformats.org/officeDocument/2006/relationships/image" Target="../media/image56.png"/><Relationship Id="rId79" Type="http://schemas.openxmlformats.org/officeDocument/2006/relationships/image" Target="../media/image60.png"/><Relationship Id="rId87" Type="http://schemas.openxmlformats.org/officeDocument/2006/relationships/image" Target="../media/image68.gif"/><Relationship Id="rId5" Type="http://schemas.openxmlformats.org/officeDocument/2006/relationships/image" Target="../media/image14.png"/><Relationship Id="rId61" Type="http://schemas.openxmlformats.org/officeDocument/2006/relationships/image" Target="../media/image48.jpeg"/><Relationship Id="rId82" Type="http://schemas.openxmlformats.org/officeDocument/2006/relationships/image" Target="../media/image63.gif"/><Relationship Id="rId19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microsoft.com/office/2007/relationships/hdphoto" Target="../media/hdphoto1.wdp"/><Relationship Id="rId22" Type="http://schemas.microsoft.com/office/2007/relationships/hdphoto" Target="../media/hdphoto5.wdp"/><Relationship Id="rId27" Type="http://schemas.openxmlformats.org/officeDocument/2006/relationships/image" Target="../media/image30.png"/><Relationship Id="rId30" Type="http://schemas.openxmlformats.org/officeDocument/2006/relationships/audio" Target="../media/audio5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audio" Target="../media/audio21.wav"/><Relationship Id="rId69" Type="http://schemas.openxmlformats.org/officeDocument/2006/relationships/image" Target="../media/image52.jpeg"/><Relationship Id="rId77" Type="http://schemas.openxmlformats.org/officeDocument/2006/relationships/image" Target="../media/image58.jpeg"/><Relationship Id="rId8" Type="http://schemas.openxmlformats.org/officeDocument/2006/relationships/image" Target="../media/image17.gif"/><Relationship Id="rId51" Type="http://schemas.openxmlformats.org/officeDocument/2006/relationships/image" Target="../media/image43.jpeg"/><Relationship Id="rId72" Type="http://schemas.openxmlformats.org/officeDocument/2006/relationships/image" Target="../media/image55.png"/><Relationship Id="rId80" Type="http://schemas.openxmlformats.org/officeDocument/2006/relationships/image" Target="../media/image61.png"/><Relationship Id="rId85" Type="http://schemas.openxmlformats.org/officeDocument/2006/relationships/image" Target="../media/image66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28.gif"/><Relationship Id="rId33" Type="http://schemas.openxmlformats.org/officeDocument/2006/relationships/image" Target="../media/image34.jpeg"/><Relationship Id="rId38" Type="http://schemas.openxmlformats.org/officeDocument/2006/relationships/audio" Target="../media/audio1.wav"/><Relationship Id="rId46" Type="http://schemas.openxmlformats.org/officeDocument/2006/relationships/audio" Target="../media/audio12.wav"/><Relationship Id="rId59" Type="http://schemas.openxmlformats.org/officeDocument/2006/relationships/image" Target="../media/image47.jpeg"/><Relationship Id="rId67" Type="http://schemas.openxmlformats.org/officeDocument/2006/relationships/image" Target="../media/image51.jpeg"/><Relationship Id="rId20" Type="http://schemas.microsoft.com/office/2007/relationships/hdphoto" Target="../media/hdphoto4.wdp"/><Relationship Id="rId41" Type="http://schemas.openxmlformats.org/officeDocument/2006/relationships/image" Target="../media/image38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openxmlformats.org/officeDocument/2006/relationships/image" Target="../media/image53.gif"/><Relationship Id="rId75" Type="http://schemas.microsoft.com/office/2007/relationships/hdphoto" Target="../media/hdphoto7.wdp"/><Relationship Id="rId83" Type="http://schemas.openxmlformats.org/officeDocument/2006/relationships/image" Target="../media/image64.gif"/><Relationship Id="rId88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3.png"/><Relationship Id="rId23" Type="http://schemas.openxmlformats.org/officeDocument/2006/relationships/image" Target="../media/image27.png"/><Relationship Id="rId28" Type="http://schemas.openxmlformats.org/officeDocument/2006/relationships/image" Target="../media/image31.gif"/><Relationship Id="rId36" Type="http://schemas.openxmlformats.org/officeDocument/2006/relationships/audio" Target="../media/audio8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Relationship Id="rId10" Type="http://schemas.openxmlformats.org/officeDocument/2006/relationships/image" Target="../media/image19.gif"/><Relationship Id="rId31" Type="http://schemas.openxmlformats.org/officeDocument/2006/relationships/image" Target="../media/image33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50.jpeg"/><Relationship Id="rId73" Type="http://schemas.openxmlformats.org/officeDocument/2006/relationships/image" Target="../media/image6.gif"/><Relationship Id="rId78" Type="http://schemas.openxmlformats.org/officeDocument/2006/relationships/image" Target="../media/image59.png"/><Relationship Id="rId81" Type="http://schemas.openxmlformats.org/officeDocument/2006/relationships/image" Target="../media/image62.png"/><Relationship Id="rId86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5 -581.wav">
            <a:hlinkClick r:id="" action="ppaction://media"/>
          </p:cNvPr>
          <p:cNvPicPr>
            <a:picLocks noRot="1" noChangeAspect="1"/>
          </p:cNvPicPr>
          <p:nvPr>
            <a:wavAudioFile r:embed="rId1" name="05 - Christophe - Aline [1965]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534.wav">
            <a:hlinkClick r:id="" action="ppaction://media"/>
          </p:cNvPr>
          <p:cNvPicPr>
            <a:picLocks noRot="1" noChangeAspect="1"/>
          </p:cNvPicPr>
          <p:nvPr>
            <a:wavAudioFile r:embed="rId2" name="18 - Isabelle Aubret - C'est Beau La Vie [1963]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bbb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534.wav">
            <a:hlinkClick r:id="" action="ppaction://media"/>
          </p:cNvPr>
          <p:cNvPicPr>
            <a:picLocks noRot="1" noChangeAspect="1"/>
          </p:cNvPicPr>
          <p:nvPr>
            <a:wavAudioFile r:embed="rId3" name="03. Daniela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534.wav">
            <a:hlinkClick r:id="" action="ppaction://media"/>
          </p:cNvPr>
          <p:cNvPicPr>
            <a:picLocks noRot="1" noChangeAspect="1"/>
          </p:cNvPicPr>
          <p:nvPr>
            <a:wavAudioFile r:embed="rId4" name="10. Les enfants du Piré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0" y="1868488"/>
            <a:ext cx="3125788" cy="312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17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394" y="493931"/>
            <a:ext cx="789130" cy="3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295400" y="1127125"/>
            <a:ext cx="6423025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Léo Ferré – Ni Dieu Ni Maître 1964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Gillian Hills – Tut Tut Tut Tut 1965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Hervé Vilard – Capri C’est Fini 1965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Lucille Starr – The French Song (Quand Le Soleil Dit Bonjour Aux Montagnes) 1964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Christophe – Aline 1965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Liesbeth List – Va-t’En Loin 1965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Eileen – Ces Bottes Sont Faites Pour Marcher 1965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Michel Legrand – Elle A Elle A Pas 1965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Marc Aryan – Si J’Étais Le Fils d’Un Roi 1964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Stone – Seul 1966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Nino Ferrer – Le Téléfon 1967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Ramses Shaffy – Sammy 1966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Claude François – Comme d’Habitude 1967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Nicoletta – Il Est Mort Le Soleil 1967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Hugues Aufray – Adieu Monsieur Le Professeur 1968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Françoise Hardy – Comment Te Dire Adieu 1968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Yves Montand – À Bicyclette 1968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Serge Reggiani – Et Puis 1968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Jacques Dutronc – Il Est Cinq Heures Paris s’Éveille 1967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20. Georges Moustaki – Le Métèque 1969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4558" y="4874522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30" name="01 - Léo Ferré - Ni Dieu Ni Maître [1965]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2" name="02 - Gillian Hills - Tut Tut Tut Tut [1965]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4" name="03 - Hervé Vilard - Capri C'est Fini [1965]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6" name="04 - Lucille Starr - The French Song (Quand Le Soleil Dit Bonjour Aux Montagnes) [1964]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8" name="05 - Christophe - Aline [1965]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40" name="06 - Liesbeth List - Va-t'En Loin [1965]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2" name="07 - Eileen - Ces Bottes Sont Faites Pour Marcher [1965]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4" name="08 - Michel Legrand - Elle A Elle A Pas [1965]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6" name="09 - Marc Aryan - Si J'Étais Le Fils d'Un Roi [1964]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8" name="10 - Stone - Seul [1966]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50" name="11 - Nino Ferrer - Le Téléfon [1967]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2" name="12 - Ramses Shaffy - Sammy [1966]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4" name="13 - Claude François - Comme d'Habitude [1967]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6" name="14 - Nicoletta - Il Est Mort Le Soleil [1967]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8" name="15 - Hugues Aufray - Adieu Monsieur Le Professeur [1968]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60" name="16 - Françoise Hardy - Comment Te Dire Adieu [1968]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2" name="17 - Yves Montand - À Bicyclette [1968]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4" name="18 - Serge Reggiani - Et Puis [1968]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6" name="19 - Jacques Dutronc - Il Est Cinq Heures Paris s'Éveille [1967]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8" name="20 - Georges Moustaki - Le Métèque [1969]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742" y="5661026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18201" y="5772944"/>
            <a:ext cx="6381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941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3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49400"/>
            <a:ext cx="132080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</Words>
  <Application>Microsoft Office PowerPoint</Application>
  <PresentationFormat>Affichage à l'écran (4:3)</PresentationFormat>
  <Paragraphs>23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2025-02-24T09:00:28Z</dcterms:modified>
</cp:coreProperties>
</file>