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0" r:id="rId2"/>
    <p:sldId id="347" r:id="rId3"/>
    <p:sldId id="34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tOBl2gadW30fTHuRFHfITQ==" hashData="AOc7J7ChVASE90Rd/cZVGBI8M7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5FFFF"/>
    <a:srgbClr val="9E0075"/>
    <a:srgbClr val="FF69D8"/>
    <a:srgbClr val="860C6F"/>
    <a:srgbClr val="292929"/>
    <a:srgbClr val="FF0000"/>
    <a:srgbClr val="683400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862" autoAdjust="0"/>
    <p:restoredTop sz="94660" autoAdjust="0"/>
  </p:normalViewPr>
  <p:slideViewPr>
    <p:cSldViewPr>
      <p:cViewPr>
        <p:scale>
          <a:sx n="82" d="100"/>
          <a:sy n="82" d="100"/>
        </p:scale>
        <p:origin x="-1541" y="-2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D415B4C-F066-442D-B5A7-ED5468D3713B}" type="datetimeFigureOut">
              <a:rPr lang="fr-FR"/>
              <a:pPr>
                <a:defRPr/>
              </a:pPr>
              <a:t>24/02/2025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C37ECDE-A1F0-41D9-92AA-DA1932104C4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8665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9481B68-3EFD-4C52-8A6E-1971CCB5D68A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1E9C87F-ED7C-4C23-A7C0-B0F9952B36EE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A43DA88-AC3C-4803-A64F-8894EA2E4C09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D9339C-F75C-4AD6-BDA2-8D27C327064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15165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1FAFCE-A5A4-46DB-9839-19AEB05FD35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312290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68E22D-C117-4911-9778-56AC8D6BAA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68857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AB3C9F-CAE9-427A-AEDA-56645ABFE29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298539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BDC82B-B356-4B10-985F-4012ABA6849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797251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0523DA-6D8F-400D-A501-6CD04E02A61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396284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191F91-92D7-4B4F-9BB0-B14DEE3C5C9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5303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538300-979F-45E9-9CD6-4CA8C56BA8E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582774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D7D62A-A6B2-46DB-88E4-E65B9DEEFCE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361540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10F87E-312B-4C50-819A-2C66F88D9EA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065054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ECE25A-D672-4270-B377-B612F8555A7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809074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4">
                <a:lumMod val="10000"/>
              </a:schemeClr>
            </a:gs>
            <a:gs pos="63000">
              <a:srgbClr val="292929"/>
            </a:gs>
            <a:gs pos="74000">
              <a:schemeClr val="bg1">
                <a:lumMod val="60000"/>
                <a:lumOff val="40000"/>
              </a:schemeClr>
            </a:gs>
            <a:gs pos="81000">
              <a:schemeClr val="tx1"/>
            </a:gs>
            <a:gs pos="87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C619C14-7978-43B1-94AB-55E51DAECDC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8.jpeg"/><Relationship Id="rId3" Type="http://schemas.openxmlformats.org/officeDocument/2006/relationships/audio" Target="../media/audio3.wav"/><Relationship Id="rId7" Type="http://schemas.openxmlformats.org/officeDocument/2006/relationships/image" Target="../media/image2.jpeg"/><Relationship Id="rId12" Type="http://schemas.openxmlformats.org/officeDocument/2006/relationships/image" Target="../media/image7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1.png"/><Relationship Id="rId11" Type="http://schemas.openxmlformats.org/officeDocument/2006/relationships/image" Target="../media/image6.png"/><Relationship Id="rId5" Type="http://schemas.openxmlformats.org/officeDocument/2006/relationships/notesSlide" Target="../notesSlides/notesSlide1.xml"/><Relationship Id="rId15" Type="http://schemas.openxmlformats.org/officeDocument/2006/relationships/image" Target="../media/image10.gif"/><Relationship Id="rId10" Type="http://schemas.openxmlformats.org/officeDocument/2006/relationships/image" Target="../media/image5.gif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png"/><Relationship Id="rId14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1.png"/><Relationship Id="rId18" Type="http://schemas.microsoft.com/office/2007/relationships/hdphoto" Target="../media/hdphoto3.wdp"/><Relationship Id="rId26" Type="http://schemas.openxmlformats.org/officeDocument/2006/relationships/image" Target="../media/image28.png"/><Relationship Id="rId39" Type="http://schemas.openxmlformats.org/officeDocument/2006/relationships/image" Target="../media/image36.jpeg"/><Relationship Id="rId21" Type="http://schemas.openxmlformats.org/officeDocument/2006/relationships/image" Target="../media/image25.png"/><Relationship Id="rId34" Type="http://schemas.openxmlformats.org/officeDocument/2006/relationships/audio" Target="../media/audio6.wav"/><Relationship Id="rId42" Type="http://schemas.openxmlformats.org/officeDocument/2006/relationships/audio" Target="../media/audio10.wav"/><Relationship Id="rId47" Type="http://schemas.openxmlformats.org/officeDocument/2006/relationships/image" Target="../media/image40.jpeg"/><Relationship Id="rId50" Type="http://schemas.openxmlformats.org/officeDocument/2006/relationships/audio" Target="../media/audio14.wav"/><Relationship Id="rId55" Type="http://schemas.openxmlformats.org/officeDocument/2006/relationships/image" Target="../media/image44.jpeg"/><Relationship Id="rId63" Type="http://schemas.openxmlformats.org/officeDocument/2006/relationships/image" Target="../media/image48.jpeg"/><Relationship Id="rId68" Type="http://schemas.openxmlformats.org/officeDocument/2006/relationships/audio" Target="../media/audio22.wav"/><Relationship Id="rId76" Type="http://schemas.openxmlformats.org/officeDocument/2006/relationships/image" Target="../media/image56.png"/><Relationship Id="rId84" Type="http://schemas.openxmlformats.org/officeDocument/2006/relationships/image" Target="../media/image64.png"/><Relationship Id="rId7" Type="http://schemas.openxmlformats.org/officeDocument/2006/relationships/image" Target="../media/image15.gif"/><Relationship Id="rId71" Type="http://schemas.openxmlformats.org/officeDocument/2006/relationships/image" Target="../media/image53.jpeg"/><Relationship Id="rId2" Type="http://schemas.openxmlformats.org/officeDocument/2006/relationships/notesSlide" Target="../notesSlides/notesSlide3.xml"/><Relationship Id="rId16" Type="http://schemas.microsoft.com/office/2007/relationships/hdphoto" Target="../media/hdphoto2.wdp"/><Relationship Id="rId29" Type="http://schemas.openxmlformats.org/officeDocument/2006/relationships/image" Target="../media/image31.jpeg"/><Relationship Id="rId11" Type="http://schemas.openxmlformats.org/officeDocument/2006/relationships/image" Target="../media/image19.png"/><Relationship Id="rId24" Type="http://schemas.microsoft.com/office/2007/relationships/hdphoto" Target="../media/hdphoto6.wdp"/><Relationship Id="rId32" Type="http://schemas.openxmlformats.org/officeDocument/2006/relationships/audio" Target="../media/audio5.wav"/><Relationship Id="rId37" Type="http://schemas.openxmlformats.org/officeDocument/2006/relationships/image" Target="../media/image35.jpeg"/><Relationship Id="rId40" Type="http://schemas.openxmlformats.org/officeDocument/2006/relationships/audio" Target="../media/audio9.wav"/><Relationship Id="rId45" Type="http://schemas.openxmlformats.org/officeDocument/2006/relationships/image" Target="../media/image39.jpeg"/><Relationship Id="rId53" Type="http://schemas.openxmlformats.org/officeDocument/2006/relationships/image" Target="../media/image43.jpeg"/><Relationship Id="rId58" Type="http://schemas.openxmlformats.org/officeDocument/2006/relationships/audio" Target="../media/audio18.wav"/><Relationship Id="rId66" Type="http://schemas.openxmlformats.org/officeDocument/2006/relationships/audio" Target="../media/audio21.wav"/><Relationship Id="rId74" Type="http://schemas.openxmlformats.org/officeDocument/2006/relationships/image" Target="../media/image55.png"/><Relationship Id="rId79" Type="http://schemas.openxmlformats.org/officeDocument/2006/relationships/image" Target="../media/image59.png"/><Relationship Id="rId87" Type="http://schemas.openxmlformats.org/officeDocument/2006/relationships/image" Target="../media/image67.gif"/><Relationship Id="rId5" Type="http://schemas.openxmlformats.org/officeDocument/2006/relationships/image" Target="../media/image13.png"/><Relationship Id="rId61" Type="http://schemas.openxmlformats.org/officeDocument/2006/relationships/image" Target="../media/image47.jpeg"/><Relationship Id="rId82" Type="http://schemas.openxmlformats.org/officeDocument/2006/relationships/image" Target="../media/image62.gif"/><Relationship Id="rId19" Type="http://schemas.openxmlformats.org/officeDocument/2006/relationships/image" Target="../media/image24.png"/><Relationship Id="rId4" Type="http://schemas.openxmlformats.org/officeDocument/2006/relationships/image" Target="../media/image12.png"/><Relationship Id="rId9" Type="http://schemas.openxmlformats.org/officeDocument/2006/relationships/image" Target="../media/image17.gif"/><Relationship Id="rId14" Type="http://schemas.microsoft.com/office/2007/relationships/hdphoto" Target="../media/hdphoto1.wdp"/><Relationship Id="rId22" Type="http://schemas.microsoft.com/office/2007/relationships/hdphoto" Target="../media/hdphoto5.wdp"/><Relationship Id="rId27" Type="http://schemas.openxmlformats.org/officeDocument/2006/relationships/image" Target="../media/image29.png"/><Relationship Id="rId30" Type="http://schemas.openxmlformats.org/officeDocument/2006/relationships/audio" Target="../media/audio4.wav"/><Relationship Id="rId35" Type="http://schemas.openxmlformats.org/officeDocument/2006/relationships/image" Target="../media/image34.jpeg"/><Relationship Id="rId43" Type="http://schemas.openxmlformats.org/officeDocument/2006/relationships/image" Target="../media/image38.jpeg"/><Relationship Id="rId48" Type="http://schemas.openxmlformats.org/officeDocument/2006/relationships/audio" Target="../media/audio13.wav"/><Relationship Id="rId56" Type="http://schemas.openxmlformats.org/officeDocument/2006/relationships/audio" Target="../media/audio17.wav"/><Relationship Id="rId64" Type="http://schemas.openxmlformats.org/officeDocument/2006/relationships/audio" Target="../media/audio1.wav"/><Relationship Id="rId69" Type="http://schemas.openxmlformats.org/officeDocument/2006/relationships/image" Target="../media/image51.jpeg"/><Relationship Id="rId77" Type="http://schemas.openxmlformats.org/officeDocument/2006/relationships/image" Target="../media/image57.jpeg"/><Relationship Id="rId8" Type="http://schemas.openxmlformats.org/officeDocument/2006/relationships/image" Target="../media/image16.gif"/><Relationship Id="rId51" Type="http://schemas.openxmlformats.org/officeDocument/2006/relationships/image" Target="../media/image42.jpeg"/><Relationship Id="rId72" Type="http://schemas.openxmlformats.org/officeDocument/2006/relationships/image" Target="../media/image54.png"/><Relationship Id="rId80" Type="http://schemas.openxmlformats.org/officeDocument/2006/relationships/image" Target="../media/image60.png"/><Relationship Id="rId85" Type="http://schemas.openxmlformats.org/officeDocument/2006/relationships/image" Target="../media/image65.png"/><Relationship Id="rId3" Type="http://schemas.openxmlformats.org/officeDocument/2006/relationships/image" Target="../media/image11.png"/><Relationship Id="rId12" Type="http://schemas.openxmlformats.org/officeDocument/2006/relationships/image" Target="../media/image20.png"/><Relationship Id="rId17" Type="http://schemas.openxmlformats.org/officeDocument/2006/relationships/image" Target="../media/image23.png"/><Relationship Id="rId25" Type="http://schemas.openxmlformats.org/officeDocument/2006/relationships/image" Target="../media/image27.gif"/><Relationship Id="rId33" Type="http://schemas.openxmlformats.org/officeDocument/2006/relationships/image" Target="../media/image33.jpeg"/><Relationship Id="rId38" Type="http://schemas.openxmlformats.org/officeDocument/2006/relationships/audio" Target="../media/audio8.wav"/><Relationship Id="rId46" Type="http://schemas.openxmlformats.org/officeDocument/2006/relationships/audio" Target="../media/audio12.wav"/><Relationship Id="rId59" Type="http://schemas.openxmlformats.org/officeDocument/2006/relationships/image" Target="../media/image46.jpeg"/><Relationship Id="rId67" Type="http://schemas.openxmlformats.org/officeDocument/2006/relationships/image" Target="../media/image50.jpeg"/><Relationship Id="rId20" Type="http://schemas.microsoft.com/office/2007/relationships/hdphoto" Target="../media/hdphoto4.wdp"/><Relationship Id="rId41" Type="http://schemas.openxmlformats.org/officeDocument/2006/relationships/image" Target="../media/image37.jpeg"/><Relationship Id="rId54" Type="http://schemas.openxmlformats.org/officeDocument/2006/relationships/audio" Target="../media/audio16.wav"/><Relationship Id="rId62" Type="http://schemas.openxmlformats.org/officeDocument/2006/relationships/audio" Target="../media/audio20.wav"/><Relationship Id="rId70" Type="http://schemas.openxmlformats.org/officeDocument/2006/relationships/image" Target="../media/image52.gif"/><Relationship Id="rId75" Type="http://schemas.microsoft.com/office/2007/relationships/hdphoto" Target="../media/hdphoto7.wdp"/><Relationship Id="rId83" Type="http://schemas.openxmlformats.org/officeDocument/2006/relationships/image" Target="../media/image63.gif"/><Relationship Id="rId88" Type="http://schemas.openxmlformats.org/officeDocument/2006/relationships/image" Target="../media/image6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5" Type="http://schemas.openxmlformats.org/officeDocument/2006/relationships/image" Target="../media/image22.png"/><Relationship Id="rId23" Type="http://schemas.openxmlformats.org/officeDocument/2006/relationships/image" Target="../media/image26.png"/><Relationship Id="rId28" Type="http://schemas.openxmlformats.org/officeDocument/2006/relationships/image" Target="../media/image30.gif"/><Relationship Id="rId36" Type="http://schemas.openxmlformats.org/officeDocument/2006/relationships/audio" Target="../media/audio7.wav"/><Relationship Id="rId49" Type="http://schemas.openxmlformats.org/officeDocument/2006/relationships/image" Target="../media/image41.jpeg"/><Relationship Id="rId57" Type="http://schemas.openxmlformats.org/officeDocument/2006/relationships/image" Target="../media/image45.jpeg"/><Relationship Id="rId10" Type="http://schemas.openxmlformats.org/officeDocument/2006/relationships/image" Target="../media/image18.gif"/><Relationship Id="rId31" Type="http://schemas.openxmlformats.org/officeDocument/2006/relationships/image" Target="../media/image32.jpeg"/><Relationship Id="rId44" Type="http://schemas.openxmlformats.org/officeDocument/2006/relationships/audio" Target="../media/audio11.wav"/><Relationship Id="rId52" Type="http://schemas.openxmlformats.org/officeDocument/2006/relationships/audio" Target="../media/audio15.wav"/><Relationship Id="rId60" Type="http://schemas.openxmlformats.org/officeDocument/2006/relationships/audio" Target="../media/audio19.wav"/><Relationship Id="rId65" Type="http://schemas.openxmlformats.org/officeDocument/2006/relationships/image" Target="../media/image49.jpeg"/><Relationship Id="rId73" Type="http://schemas.openxmlformats.org/officeDocument/2006/relationships/image" Target="../media/image5.gif"/><Relationship Id="rId78" Type="http://schemas.openxmlformats.org/officeDocument/2006/relationships/image" Target="../media/image58.png"/><Relationship Id="rId81" Type="http://schemas.openxmlformats.org/officeDocument/2006/relationships/image" Target="../media/image61.png"/><Relationship Id="rId86" Type="http://schemas.openxmlformats.org/officeDocument/2006/relationships/image" Target="../media/image6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8 -1882.wav">
            <a:hlinkClick r:id="" action="ppaction://media"/>
          </p:cNvPr>
          <p:cNvPicPr>
            <a:picLocks noRot="1" noChangeAspect="1"/>
          </p:cNvPicPr>
          <p:nvPr>
            <a:wavAudioFile r:embed="rId1" name="18 - Isabelle Aubret - C'est Beau La Vie [1963]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2" descr="C:\Users\JCL\Desktop\aaabbb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14288"/>
            <a:ext cx="9163050" cy="684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3. 1882.wav">
            <a:hlinkClick r:id="" action="ppaction://media"/>
          </p:cNvPr>
          <p:cNvPicPr>
            <a:picLocks noRot="1" noChangeAspect="1"/>
          </p:cNvPicPr>
          <p:nvPr>
            <a:wavAudioFile r:embed="rId2" name="03. Daniela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10. 1898.wav">
            <a:hlinkClick r:id="" action="ppaction://media"/>
          </p:cNvPr>
          <p:cNvPicPr>
            <a:picLocks noRot="1" noChangeAspect="1"/>
          </p:cNvPicPr>
          <p:nvPr>
            <a:wavAudioFile r:embed="rId3" name="10. Les enfants du Pirée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619250" y="1196975"/>
            <a:ext cx="5930900" cy="4392613"/>
          </a:xfrm>
          <a:prstGeom prst="frame">
            <a:avLst>
              <a:gd name="adj1" fmla="val 3068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3">
            <a:duotone>
              <a:prstClr val="black"/>
              <a:schemeClr val="bg1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14" descr="C:\Users\JCL\Desktop\VA - 100x Vive la France 5CD (2013) [Flac 16 Bits]\cover (FILEminimizer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9050" y="1868488"/>
            <a:ext cx="3125788" cy="312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 descr="C:\Users\JCL\Desktop\CD1.gif"/>
          <p:cNvPicPr>
            <a:picLocks noChangeAspect="1" noChangeArrowheads="1" noCrop="1"/>
          </p:cNvPicPr>
          <p:nvPr/>
        </p:nvPicPr>
        <p:blipFill>
          <a:blip r:embed="rId15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2665" y="433647"/>
            <a:ext cx="759619" cy="354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\Desktop\aaabb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14288"/>
            <a:ext cx="9163050" cy="684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Cadre 5"/>
          <p:cNvSpPr/>
          <p:nvPr/>
        </p:nvSpPr>
        <p:spPr>
          <a:xfrm>
            <a:off x="1295400" y="1052513"/>
            <a:ext cx="6445250" cy="4752975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1458913" y="1235075"/>
            <a:ext cx="6049962" cy="440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342900" indent="-342900" algn="ctr" eaLnBrk="1" hangingPunct="1">
              <a:buFontTx/>
              <a:buAutoNum type="arabicPeriod"/>
              <a:defRPr/>
            </a:pPr>
            <a:r>
              <a:rPr lang="fr-FR" sz="1400" b="1" dirty="0" smtClean="0">
                <a:solidFill>
                  <a:srgbClr val="FFC000"/>
                </a:solidFill>
              </a:rPr>
              <a:t>Charles Trenet – La Mer 1946</a:t>
            </a:r>
          </a:p>
          <a:p>
            <a:pPr marL="342900" indent="-342900" algn="ctr" eaLnBrk="1" hangingPunct="1">
              <a:buFontTx/>
              <a:buAutoNum type="arabicPeriod"/>
              <a:defRPr/>
            </a:pPr>
            <a:r>
              <a:rPr lang="fr-FR" sz="1400" b="1" dirty="0" smtClean="0">
                <a:solidFill>
                  <a:srgbClr val="FFC000"/>
                </a:solidFill>
              </a:rPr>
              <a:t>02. Henri Salvador – Maladie d’Amour 1947</a:t>
            </a:r>
          </a:p>
          <a:p>
            <a:pPr algn="ctr" eaLnBrk="1" hangingPunct="1">
              <a:defRPr/>
            </a:pPr>
            <a:r>
              <a:rPr lang="fr-FR" sz="1400" b="1" dirty="0" smtClean="0">
                <a:solidFill>
                  <a:srgbClr val="FFC000"/>
                </a:solidFill>
              </a:rPr>
              <a:t>03. Juliette Gréco – Sous Le Ciel De Paris 1951</a:t>
            </a:r>
          </a:p>
          <a:p>
            <a:pPr algn="ctr" eaLnBrk="1" hangingPunct="1">
              <a:defRPr/>
            </a:pPr>
            <a:r>
              <a:rPr lang="fr-FR" sz="1400" b="1" dirty="0" smtClean="0">
                <a:solidFill>
                  <a:srgbClr val="FFC000"/>
                </a:solidFill>
              </a:rPr>
              <a:t>04. Catherine Sauvage – Paris Canaille 1953</a:t>
            </a:r>
          </a:p>
          <a:p>
            <a:pPr algn="ctr" eaLnBrk="1" hangingPunct="1">
              <a:defRPr/>
            </a:pPr>
            <a:r>
              <a:rPr lang="fr-FR" sz="1400" b="1" dirty="0" smtClean="0">
                <a:solidFill>
                  <a:srgbClr val="FFC000"/>
                </a:solidFill>
              </a:rPr>
              <a:t>05. Mouloudji – Un Jour Tu Verras 1953</a:t>
            </a:r>
          </a:p>
          <a:p>
            <a:pPr algn="ctr" eaLnBrk="1" hangingPunct="1">
              <a:defRPr/>
            </a:pPr>
            <a:r>
              <a:rPr lang="fr-FR" sz="1400" b="1" dirty="0" smtClean="0">
                <a:solidFill>
                  <a:srgbClr val="FFC000"/>
                </a:solidFill>
              </a:rPr>
              <a:t>06. Boris Vian – Le Déserteur 1956</a:t>
            </a:r>
          </a:p>
          <a:p>
            <a:pPr algn="ctr" eaLnBrk="1" hangingPunct="1">
              <a:defRPr/>
            </a:pPr>
            <a:r>
              <a:rPr lang="fr-FR" sz="1400" b="1" dirty="0" smtClean="0">
                <a:solidFill>
                  <a:srgbClr val="FFC000"/>
                </a:solidFill>
              </a:rPr>
              <a:t>07. Boris Vian &amp; Magali Noël – Fais-Moi Mal Johnny 1956</a:t>
            </a:r>
          </a:p>
          <a:p>
            <a:pPr algn="ctr" eaLnBrk="1" hangingPunct="1">
              <a:defRPr/>
            </a:pPr>
            <a:r>
              <a:rPr lang="fr-FR" sz="1400" b="1" dirty="0" smtClean="0">
                <a:solidFill>
                  <a:srgbClr val="FFC000"/>
                </a:solidFill>
              </a:rPr>
              <a:t>08. Lucienne </a:t>
            </a:r>
            <a:r>
              <a:rPr lang="fr-FR" sz="1400" b="1" dirty="0" err="1" smtClean="0">
                <a:solidFill>
                  <a:srgbClr val="FFC000"/>
                </a:solidFill>
              </a:rPr>
              <a:t>Delyle</a:t>
            </a:r>
            <a:r>
              <a:rPr lang="fr-FR" sz="1400" b="1" dirty="0" smtClean="0">
                <a:solidFill>
                  <a:srgbClr val="FFC000"/>
                </a:solidFill>
              </a:rPr>
              <a:t> – Les Roses Blanches 1959</a:t>
            </a:r>
          </a:p>
          <a:p>
            <a:pPr algn="ctr" eaLnBrk="1" hangingPunct="1">
              <a:defRPr/>
            </a:pPr>
            <a:r>
              <a:rPr lang="fr-FR" sz="1400" b="1" dirty="0" smtClean="0">
                <a:solidFill>
                  <a:srgbClr val="FFC000"/>
                </a:solidFill>
              </a:rPr>
              <a:t>09. Jacques Brel – Ne Me Quitte Pas1959</a:t>
            </a:r>
          </a:p>
          <a:p>
            <a:pPr algn="ctr" eaLnBrk="1" hangingPunct="1">
              <a:defRPr/>
            </a:pPr>
            <a:r>
              <a:rPr lang="fr-FR" sz="1400" b="1" dirty="0" smtClean="0">
                <a:solidFill>
                  <a:srgbClr val="FFC000"/>
                </a:solidFill>
              </a:rPr>
              <a:t>10. Sacha </a:t>
            </a:r>
            <a:r>
              <a:rPr lang="fr-FR" sz="1400" b="1" dirty="0" err="1" smtClean="0">
                <a:solidFill>
                  <a:srgbClr val="FFC000"/>
                </a:solidFill>
              </a:rPr>
              <a:t>Distel</a:t>
            </a:r>
            <a:r>
              <a:rPr lang="fr-FR" sz="1400" b="1" dirty="0" smtClean="0">
                <a:solidFill>
                  <a:srgbClr val="FFC000"/>
                </a:solidFill>
              </a:rPr>
              <a:t> – Oui </a:t>
            </a:r>
            <a:r>
              <a:rPr lang="fr-FR" sz="1400" b="1" dirty="0" err="1" smtClean="0">
                <a:solidFill>
                  <a:srgbClr val="FFC000"/>
                </a:solidFill>
              </a:rPr>
              <a:t>Oui</a:t>
            </a:r>
            <a:r>
              <a:rPr lang="fr-FR" sz="1400" b="1" dirty="0" smtClean="0">
                <a:solidFill>
                  <a:srgbClr val="FFC000"/>
                </a:solidFill>
              </a:rPr>
              <a:t> </a:t>
            </a:r>
            <a:r>
              <a:rPr lang="fr-FR" sz="1400" b="1" dirty="0" err="1" smtClean="0">
                <a:solidFill>
                  <a:srgbClr val="FFC000"/>
                </a:solidFill>
              </a:rPr>
              <a:t>Oui</a:t>
            </a:r>
            <a:r>
              <a:rPr lang="fr-FR" sz="1400" b="1" dirty="0" smtClean="0">
                <a:solidFill>
                  <a:srgbClr val="FFC000"/>
                </a:solidFill>
              </a:rPr>
              <a:t> </a:t>
            </a:r>
            <a:r>
              <a:rPr lang="fr-FR" sz="1400" b="1" dirty="0" err="1" smtClean="0">
                <a:solidFill>
                  <a:srgbClr val="FFC000"/>
                </a:solidFill>
              </a:rPr>
              <a:t>Oui</a:t>
            </a:r>
            <a:r>
              <a:rPr lang="fr-FR" sz="1400" b="1" dirty="0" smtClean="0">
                <a:solidFill>
                  <a:srgbClr val="FFC000"/>
                </a:solidFill>
              </a:rPr>
              <a:t> 1959</a:t>
            </a:r>
          </a:p>
          <a:p>
            <a:pPr algn="ctr" eaLnBrk="1" hangingPunct="1">
              <a:defRPr/>
            </a:pPr>
            <a:r>
              <a:rPr lang="fr-FR" sz="1400" b="1" dirty="0" smtClean="0">
                <a:solidFill>
                  <a:srgbClr val="FFC000"/>
                </a:solidFill>
              </a:rPr>
              <a:t>11. </a:t>
            </a:r>
            <a:r>
              <a:rPr lang="fr-FR" sz="1400" b="1" dirty="0" err="1" smtClean="0">
                <a:solidFill>
                  <a:srgbClr val="FFC000"/>
                </a:solidFill>
              </a:rPr>
              <a:t>Melina</a:t>
            </a:r>
            <a:r>
              <a:rPr lang="fr-FR" sz="1400" b="1" dirty="0" smtClean="0">
                <a:solidFill>
                  <a:srgbClr val="FFC000"/>
                </a:solidFill>
              </a:rPr>
              <a:t> </a:t>
            </a:r>
            <a:r>
              <a:rPr lang="fr-FR" sz="1400" b="1" dirty="0" err="1" smtClean="0">
                <a:solidFill>
                  <a:srgbClr val="FFC000"/>
                </a:solidFill>
              </a:rPr>
              <a:t>Mercouri</a:t>
            </a:r>
            <a:r>
              <a:rPr lang="fr-FR" sz="1400" b="1" dirty="0" smtClean="0">
                <a:solidFill>
                  <a:srgbClr val="FFC000"/>
                </a:solidFill>
              </a:rPr>
              <a:t> – Les Enfants Du Pirée 1960</a:t>
            </a:r>
          </a:p>
          <a:p>
            <a:pPr algn="ctr" eaLnBrk="1" hangingPunct="1">
              <a:defRPr/>
            </a:pPr>
            <a:r>
              <a:rPr lang="fr-FR" sz="1400" b="1" dirty="0" smtClean="0">
                <a:solidFill>
                  <a:srgbClr val="FFC000"/>
                </a:solidFill>
              </a:rPr>
              <a:t>12. Marcel Amont – Bleu Blanc Blond 1960</a:t>
            </a:r>
          </a:p>
          <a:p>
            <a:pPr algn="ctr" eaLnBrk="1" hangingPunct="1">
              <a:defRPr/>
            </a:pPr>
            <a:r>
              <a:rPr lang="fr-FR" sz="1400" b="1" dirty="0" smtClean="0">
                <a:solidFill>
                  <a:srgbClr val="FFC000"/>
                </a:solidFill>
              </a:rPr>
              <a:t>13. </a:t>
            </a:r>
            <a:r>
              <a:rPr lang="fr-FR" sz="1400" b="1" dirty="0" err="1" smtClean="0">
                <a:solidFill>
                  <a:srgbClr val="FFC000"/>
                </a:solidFill>
              </a:rPr>
              <a:t>Soeur</a:t>
            </a:r>
            <a:r>
              <a:rPr lang="fr-FR" sz="1400" b="1" dirty="0" smtClean="0">
                <a:solidFill>
                  <a:srgbClr val="FFC000"/>
                </a:solidFill>
              </a:rPr>
              <a:t> Sourire – Dominique 1962</a:t>
            </a:r>
          </a:p>
          <a:p>
            <a:pPr algn="ctr" eaLnBrk="1" hangingPunct="1">
              <a:defRPr/>
            </a:pPr>
            <a:r>
              <a:rPr lang="fr-FR" sz="1400" b="1" dirty="0" smtClean="0">
                <a:solidFill>
                  <a:srgbClr val="FFC000"/>
                </a:solidFill>
              </a:rPr>
              <a:t>14. Claude François – Belles </a:t>
            </a:r>
            <a:r>
              <a:rPr lang="fr-FR" sz="1400" b="1" dirty="0" err="1" smtClean="0">
                <a:solidFill>
                  <a:srgbClr val="FFC000"/>
                </a:solidFill>
              </a:rPr>
              <a:t>Belles</a:t>
            </a:r>
            <a:r>
              <a:rPr lang="fr-FR" sz="1400" b="1" dirty="0" smtClean="0">
                <a:solidFill>
                  <a:srgbClr val="FFC000"/>
                </a:solidFill>
              </a:rPr>
              <a:t> </a:t>
            </a:r>
            <a:r>
              <a:rPr lang="fr-FR" sz="1400" b="1" dirty="0" err="1" smtClean="0">
                <a:solidFill>
                  <a:srgbClr val="FFC000"/>
                </a:solidFill>
              </a:rPr>
              <a:t>Belles</a:t>
            </a:r>
            <a:r>
              <a:rPr lang="fr-FR" sz="1400" b="1" dirty="0" smtClean="0">
                <a:solidFill>
                  <a:srgbClr val="FFC000"/>
                </a:solidFill>
              </a:rPr>
              <a:t> 1962</a:t>
            </a:r>
          </a:p>
          <a:p>
            <a:pPr algn="ctr" eaLnBrk="1" hangingPunct="1">
              <a:defRPr/>
            </a:pPr>
            <a:r>
              <a:rPr lang="fr-FR" sz="1400" b="1" dirty="0" smtClean="0">
                <a:solidFill>
                  <a:srgbClr val="FFC000"/>
                </a:solidFill>
              </a:rPr>
              <a:t>15. Yves Montand – Les Feuilles Mortes ’62 1962</a:t>
            </a:r>
          </a:p>
          <a:p>
            <a:pPr algn="ctr" eaLnBrk="1" hangingPunct="1">
              <a:defRPr/>
            </a:pPr>
            <a:r>
              <a:rPr lang="fr-FR" sz="1400" b="1" dirty="0" smtClean="0">
                <a:solidFill>
                  <a:srgbClr val="FFC000"/>
                </a:solidFill>
              </a:rPr>
              <a:t>16. Jacqueline François – La Valse Des Lilas 1962</a:t>
            </a:r>
          </a:p>
          <a:p>
            <a:pPr algn="ctr" eaLnBrk="1" hangingPunct="1">
              <a:defRPr/>
            </a:pPr>
            <a:r>
              <a:rPr lang="fr-FR" sz="1400" b="1" dirty="0" smtClean="0">
                <a:solidFill>
                  <a:srgbClr val="FFC000"/>
                </a:solidFill>
              </a:rPr>
              <a:t>17. Adamo – Tombe La Neige 1963</a:t>
            </a:r>
          </a:p>
          <a:p>
            <a:pPr algn="ctr" eaLnBrk="1" hangingPunct="1">
              <a:defRPr/>
            </a:pPr>
            <a:r>
              <a:rPr lang="fr-FR" sz="1400" b="1" dirty="0" smtClean="0">
                <a:solidFill>
                  <a:srgbClr val="FFC000"/>
                </a:solidFill>
              </a:rPr>
              <a:t>18. Isabelle </a:t>
            </a:r>
            <a:r>
              <a:rPr lang="fr-FR" sz="1400" b="1" dirty="0" err="1" smtClean="0">
                <a:solidFill>
                  <a:srgbClr val="FFC000"/>
                </a:solidFill>
              </a:rPr>
              <a:t>Aubret</a:t>
            </a:r>
            <a:r>
              <a:rPr lang="fr-FR" sz="1400" b="1" dirty="0" smtClean="0">
                <a:solidFill>
                  <a:srgbClr val="FFC000"/>
                </a:solidFill>
              </a:rPr>
              <a:t> – C’est Beau La Vie 1963</a:t>
            </a:r>
          </a:p>
          <a:p>
            <a:pPr algn="ctr" eaLnBrk="1" hangingPunct="1">
              <a:defRPr/>
            </a:pPr>
            <a:r>
              <a:rPr lang="fr-FR" sz="1400" b="1" dirty="0" smtClean="0">
                <a:solidFill>
                  <a:srgbClr val="FFC000"/>
                </a:solidFill>
              </a:rPr>
              <a:t>19. Barbara – Au Bois De </a:t>
            </a:r>
            <a:r>
              <a:rPr lang="fr-FR" sz="1400" b="1" dirty="0" err="1" smtClean="0">
                <a:solidFill>
                  <a:srgbClr val="FFC000"/>
                </a:solidFill>
              </a:rPr>
              <a:t>Saint-Amand</a:t>
            </a:r>
            <a:r>
              <a:rPr lang="fr-FR" sz="1400" b="1" dirty="0" smtClean="0">
                <a:solidFill>
                  <a:srgbClr val="FFC000"/>
                </a:solidFill>
              </a:rPr>
              <a:t> 1964</a:t>
            </a:r>
          </a:p>
          <a:p>
            <a:pPr algn="ctr" eaLnBrk="1" hangingPunct="1">
              <a:defRPr/>
            </a:pPr>
            <a:r>
              <a:rPr lang="fr-FR" sz="1400" b="1" dirty="0" smtClean="0">
                <a:solidFill>
                  <a:srgbClr val="FFC000"/>
                </a:solidFill>
              </a:rPr>
              <a:t>20. Gilbert Bécaud – Nathalie 1964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8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8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8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54006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69" descr="C:\Users\Jclaude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3" y="5424488"/>
            <a:ext cx="6942137" cy="1782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6" descr="Juke-box 3 PNG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50" y="64690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1188" y="6419850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christelle\Desktop\che.jp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D:\SMYLET\BOUGEOIR 2.pn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4188" y="4806156"/>
            <a:ext cx="749300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2" descr="C:\Users\christelle\Desktop\Image2.png"/>
          <p:cNvPicPr>
            <a:picLocks noChangeAspect="1" noChangeArrowheads="1"/>
          </p:cNvPicPr>
          <p:nvPr/>
        </p:nvPicPr>
        <p:blipFill>
          <a:blip r:embed="rId23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776288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5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936750"/>
            <a:ext cx="360363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7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Image 10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1" name="Picture 56" descr="C:\Users\Marie-Jose\Desktop\NUMEROS JUKEBOX NOIR\1 (FILEminimizer).jpg">
            <a:hlinkClick r:id="" action="ppaction://noaction" highlightClick="1">
              <a:snd r:embed="rId30" name="01 - Charles Trenet - La Mer [1946]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Marie-Jose\Desktop\NUMEROS JUKEBOX NOIR\2 (FILEminimizer).jpg">
            <a:hlinkClick r:id="" action="ppaction://noaction" highlightClick="1">
              <a:snd r:embed="rId32" name="02 - Henri Salvador - Maladie d'Amour [1947]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3" descr="C:\Users\Marie-Jose\Desktop\NUMEROS JUKEBOX NOIR\3 (FILEminimizer).jpg">
            <a:hlinkClick r:id="" action="ppaction://noaction" highlightClick="1">
              <a:snd r:embed="rId34" name="03 - Juliette Gréco - Sous Le Ciel De Paris [1951]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4" descr="C:\Users\Marie-Jose\Desktop\NUMEROS JUKEBOX NOIR\4 (FILEminimizer).jpg">
            <a:hlinkClick r:id="" action="ppaction://noaction" highlightClick="1">
              <a:snd r:embed="rId36" name="04 - Catherine Sauvage - Paris Canaille [1953]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5" descr="C:\Users\Marie-Jose\Desktop\NUMEROS JUKEBOX NOIR\5 (FILEminimizer).jpg">
            <a:hlinkClick r:id="" action="ppaction://noaction" highlightClick="1">
              <a:snd r:embed="rId38" name="05 - Mouloudji - Un Jour Tu Verras [1953]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6" descr="C:\Users\Marie-Jose\Desktop\NUMEROS JUKEBOX NOIR\6 (FILEminimizer).jpg">
            <a:hlinkClick r:id="" action="ppaction://noaction" highlightClick="1">
              <a:snd r:embed="rId40" name="06 - Boris Vian - Le Déserteur [1956]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7" descr="C:\Users\Marie-Jose\Desktop\NUMEROS JUKEBOX NOIR\7 (FILEminimizer).jpg">
            <a:hlinkClick r:id="" action="ppaction://noaction" highlightClick="1">
              <a:snd r:embed="rId42" name="07 - Boris Vian &amp; Magali Noël - Fais-Moi Mal Johnny [1956]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8" descr="C:\Users\Marie-Jose\Desktop\NUMEROS JUKEBOX NOIR\8 (FILEminimizer).jpg">
            <a:hlinkClick r:id="" action="ppaction://noaction" highlightClick="1">
              <a:snd r:embed="rId44" name="08 - Lucienne Delyle - Les Roses Blanches [1959].wav"/>
            </a:hlinkClick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9" descr="C:\Users\Marie-Jose\Desktop\NUMEROS JUKEBOX NOIR\9 (FILEminimizer).jpg">
            <a:hlinkClick r:id="" action="ppaction://noaction" highlightClick="1">
              <a:snd r:embed="rId46" name="09 - Jacques Brel - Ne Me Quitte Pas [1959]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0" descr="C:\Users\Marie-Jose\Desktop\NUMEROS JUKEBOX NOIR\10 (FILEminimizer).jpg">
            <a:hlinkClick r:id="" action="ppaction://noaction" highlightClick="1">
              <a:snd r:embed="rId48" name="10 - Sacha Distel - Oui Oui Oui Oui [1959]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1" descr="C:\Users\Marie-Jose\Desktop\NUMEROS JUKEBOX NOIR\11 (FILEminimizer).jpg">
            <a:hlinkClick r:id="" action="ppaction://noaction" highlightClick="1">
              <a:snd r:embed="rId50" name="11 - Melina Mercouri - Les Enfants Du Pirée [1960]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2" descr="C:\Users\Marie-Jose\Desktop\NUMEROS JUKEBOX NOIR\12 (FILEminimizer).jpg">
            <a:hlinkClick r:id="" action="ppaction://noaction" highlightClick="1">
              <a:snd r:embed="rId52" name="12 - Marcel Amont - Bleu Blanc Blond [1960]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3" descr="C:\Users\Marie-Jose\Desktop\NUMEROS JUKEBOX NOIR\13 (FILEminimizer).jpg">
            <a:hlinkClick r:id="" action="ppaction://noaction" highlightClick="1">
              <a:snd r:embed="rId54" name="13 - Soeur Sourire - Dominique [1962]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540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4" descr="C:\Users\Marie-Jose\Desktop\NUMEROS JUKEBOX NOIR\14 (FILEminimizer).jpg">
            <a:hlinkClick r:id="" action="ppaction://noaction" highlightClick="1">
              <a:snd r:embed="rId56" name="14 - Claude François - Belles Belles Belles [1962]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5" descr="C:\Users\Marie-Jose\Desktop\NUMEROS JUKEBOX NOIR\15 (FILEminimizer).jpg">
            <a:hlinkClick r:id="" action="ppaction://noaction" highlightClick="1">
              <a:snd r:embed="rId58" name="15 - Yves Montand - Les Feuilles Mortes '62 [1962].wav"/>
            </a:hlinkClick>
          </p:cNvPr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6" descr="C:\Users\Marie-Jose\Desktop\NUMEROS JUKEBOX NOIR\16 (FILEminimizer).jpg">
            <a:hlinkClick r:id="" action="ppaction://noaction" highlightClick="1">
              <a:snd r:embed="rId60" name="16 - Jacqueline François - La Valse Des Lilas [1962].wav"/>
            </a:hlinkClick>
          </p:cNvPr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7" descr="C:\Users\Marie-Jose\Desktop\NUMEROS JUKEBOX NOIR\17 (FILEminimizer).jpg">
            <a:hlinkClick r:id="" action="ppaction://noaction" highlightClick="1">
              <a:snd r:embed="rId62" name="17 - Adamo - Tombe La Neige [1963].wav"/>
            </a:hlinkClick>
          </p:cNvPr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8" descr="C:\Users\Marie-Jose\Desktop\NUMEROS JUKEBOX NOIR\18 (FILEminimizer).jpg">
            <a:hlinkClick r:id="" action="ppaction://noaction" highlightClick="1">
              <a:snd r:embed="rId64" name="18 - Isabelle Aubret - C'est Beau La Vie [1963]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19" descr="C:\Users\Marie-Jose\Desktop\NUMEROS JUKEBOX NOIR\19 (FILEminimizer).jpg">
            <a:hlinkClick r:id="" action="ppaction://noaction" highlightClick="1">
              <a:snd r:embed="rId66" name="19 - Barbara - Au Bois De Saint-Amand [1964].wav"/>
            </a:hlinkClick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0" descr="C:\Users\Marie-Jose\Desktop\NUMEROS JUKEBOX NOIR\20 (FILEminimizer).jpg">
            <a:hlinkClick r:id="" action="ppaction://noaction" highlightClick="1">
              <a:snd r:embed="rId68" name="20 - Gilbert Bécaud - Nathalie [1964].wav"/>
            </a:hlinkClick>
          </p:cNvPr>
          <p:cNvPicPr>
            <a:picLocks noChangeAspect="1" noChangeArrowheads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50"/>
          <p:cNvPicPr>
            <a:picLocks noChangeAspect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4">
            <a:extLst>
              <a:ext uri="{BEBA8EAE-BF5A-486C-A8C5-ECC9F3942E4B}">
                <a14:imgProps xmlns:a14="http://schemas.microsoft.com/office/drawing/2010/main">
                  <a14:imgLayer r:embed="rId75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68" descr="C:\Users\JClaude\Pictures\Image2.pn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2988" y="5160963"/>
            <a:ext cx="15240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Image 10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1100" y="6070600"/>
            <a:ext cx="892175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3" descr="C:\Users\christelle\Desktop\Image2.pn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53479">
            <a:off x="3035300" y="6080125"/>
            <a:ext cx="504825" cy="22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3" descr="C:\Users\christelle\Desktop\Imagekkkkkk.pn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3830638"/>
            <a:ext cx="1489075" cy="260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2" descr="C:\Users\christelle\Desktop\Image1111.pn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25" y="3908425"/>
            <a:ext cx="1168400" cy="139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6" descr="barra_peixe"/>
          <p:cNvPicPr>
            <a:picLocks noChangeAspect="1" noChangeArrowheads="1" noCrop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32064">
            <a:off x="346075" y="4497388"/>
            <a:ext cx="33813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Picture 9" descr="peixe59"/>
          <p:cNvPicPr>
            <a:picLocks noChangeAspect="1" noChangeArrowheads="1" noCrop="1"/>
          </p:cNvPicPr>
          <p:nvPr/>
        </p:nvPicPr>
        <p:blipFill>
          <a:blip r:embed="rId8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0375" y="4757738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Picture 6" descr="barra_peixe"/>
          <p:cNvPicPr>
            <a:picLocks noChangeAspect="1" noChangeArrowheads="1" noCrop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91129" flipH="1">
            <a:off x="830263" y="4430713"/>
            <a:ext cx="3048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6" name="Picture 9" descr="peixe59"/>
          <p:cNvPicPr>
            <a:picLocks noChangeAspect="1" noChangeArrowheads="1" noCrop="1"/>
          </p:cNvPicPr>
          <p:nvPr/>
        </p:nvPicPr>
        <p:blipFill>
          <a:blip r:embed="rId8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507950" flipH="1">
            <a:off x="834231" y="4671219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7" name="Picture 9" descr="peixe59"/>
          <p:cNvPicPr>
            <a:picLocks noChangeAspect="1" noChangeArrowheads="1" noCrop="1"/>
          </p:cNvPicPr>
          <p:nvPr/>
        </p:nvPicPr>
        <p:blipFill>
          <a:blip r:embed="rId8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75" y="4533900"/>
            <a:ext cx="36195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8" name="Picture 64" descr="C:\Users\Solenn\Desktop\111.jp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9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1863" y="5526088"/>
            <a:ext cx="755650" cy="77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0" name="Picture 69" descr="katze72"/>
          <p:cNvPicPr>
            <a:picLocks noChangeAspect="1" noChangeArrowheads="1" noCrop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591469" y="5408613"/>
            <a:ext cx="638175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2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8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94138"/>
            <a:ext cx="1444625" cy="138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3" name="Picture 14" descr="C:\Users\JCL\Desktop\VA - 100x Vive la France 5CD (2013) [Flac 16 Bits]\cover (FILEminimizer).jpg"/>
          <p:cNvPicPr>
            <a:picLocks noChangeAspect="1" noChangeArrowheads="1"/>
          </p:cNvPicPr>
          <p:nvPr/>
        </p:nvPicPr>
        <p:blipFill>
          <a:blip r:embed="rId8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1549400"/>
            <a:ext cx="1320800" cy="136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182</Words>
  <Application>Microsoft Office PowerPoint</Application>
  <PresentationFormat>Affichage à l'écran (4:3)</PresentationFormat>
  <Paragraphs>23</Paragraphs>
  <Slides>3</Slides>
  <Notes>3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2025-02-24T09:02:24Z</dcterms:modified>
</cp:coreProperties>
</file>