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58" r:id="rId4"/>
    <p:sldId id="259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72" autoAdjust="0"/>
    <p:restoredTop sz="94660"/>
  </p:normalViewPr>
  <p:slideViewPr>
    <p:cSldViewPr snapToGrid="0">
      <p:cViewPr varScale="1">
        <p:scale>
          <a:sx n="81" d="100"/>
          <a:sy n="81" d="100"/>
        </p:scale>
        <p:origin x="34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D5C7E-B638-5CDE-49A4-82A7ED96F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64DCEF-7A77-D74D-4FE8-0D4DE71802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3D2D62-AA3E-F4A3-D1B8-7452B233B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34EBCC-EF9B-9DDB-D4C1-CF3A42A5E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4F726C-0506-77DA-E2FF-53A4601AF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13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D0DE5-D9EA-48B9-666E-79D3C3F61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31B7A2-2EB5-B94C-91BA-31100FB5F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1BC8C75-D34E-0B2B-DA1F-0C0FEA5D1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CF73FD-21B1-C3B3-65DE-B9E55D1EB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4F7B94-F782-937B-529D-ABAB613E1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3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31719-2CCB-F163-DA88-6C28D48A6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729963-E935-042D-4D41-4C6DF3D5C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5BD8E9-87EF-433E-972E-8B65BC80D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8415B6-7B1A-1538-9A29-1B599FA79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216F09-2604-BFFC-3231-5DEAE0A4E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98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955E3-FAC8-73D1-5108-CCD936AB5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BAE665-1C04-09B5-AB17-0C665C12E0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EEE7730-CB50-F417-BB96-B8D651A2F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5FDE66-0474-8FFF-0C97-7F96FBB04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256288-DCA9-602E-7E54-D28E7FDA0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B01BD4-DE9B-C60E-3580-D55F0DF7E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81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24B36-3790-6DB1-57B4-8E62F2B14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CE36C69-1363-CF91-90A8-1D85617F5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77E0F5-351D-122C-D756-13E72A8D77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3F4B203-7C00-9F7E-DD92-44B03BDFD1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A0CB72-0FF9-B79F-E772-27FF509F4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D172230-E076-D943-D80A-4AB7E17E0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25EA0ED-5671-C7FC-D1DC-335AE3032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DAC8755-A510-CD0E-28F0-F6B3345FA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003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27E869-3DD6-E6BD-4B93-01E3CC50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7BC3D72-B878-2101-BFEE-9429533D2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529A53-42E3-349A-7E81-755C8A36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5130E9D-AEF6-7E8C-E21F-6539364B7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83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6AD74A9-6269-81B6-888F-6F881511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8FF284-E136-D522-3664-8E5552629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81D882-40CC-A1B0-3EAD-A11C3C0EA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95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BC861-81A7-6A21-C454-D60CFE215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096254-EA11-736E-5359-49D5A8AD2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C146C2-6921-EA87-9BC9-6D0918089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443DB7-62CC-66C2-B04E-DBDD51BD6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B61C24-7FB3-162F-E1E3-3594DA16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6AC909-B937-9F03-1A4E-A15B6867A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7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95AF5-BE20-E0A1-5B1F-0F0C61057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DF14E01-6A2A-C466-F1C4-A4A7859058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AF06E71-8F3B-9EDB-0D40-021A1D00BB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43A8F2-36E4-43F9-6F4C-324F5D26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F9BDAA-79BC-90F9-024F-750D8A336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D19F36-613D-276B-9B21-0CDF44A8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21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8893E-FDF9-42D4-547B-739E2973C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A5DE1B-6F09-7FCB-D7D2-83379E638A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74EC1B1-5688-5CF2-6D50-52DE204E2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F88AC-33CC-4429-2B9B-2B59D7026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4EFF12-9512-750D-55B2-2D07DAE37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22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7E247BC-5E1D-687B-7ACD-B6D757DE73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EF91EA-DA02-823F-865C-B6BEA82EC1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BF5A3C-1ECA-3AD4-C9F7-4A83A3A9D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CC93B0-202A-57D8-C6F3-3636D22AB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CAE41E-FA57-483B-F76E-BA71E1932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72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24685AD-640D-E4A2-5E5C-1C1C30553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DDC53D-143C-19D9-6F42-0E8B00660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3E2D52A-77FC-06CF-6747-32741C172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7FA3CD-CA82-42F5-ADE5-DDDA7BC9052B}" type="datetimeFigureOut">
              <a:rPr lang="fr-FR" smtClean="0"/>
              <a:t>24/02/2025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A4C7F5-EC2D-CDF5-439A-4636F82070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6588F2-59E3-0640-C58C-458135367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ECDD74-7BD2-4DEF-9F6E-825DE762DE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8777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plage&#10;&#10;Le contenu généré par l’IA peut être incorrect.">
            <a:extLst>
              <a:ext uri="{FF2B5EF4-FFF2-40B4-BE49-F238E27FC236}">
                <a16:creationId xmlns:a16="http://schemas.microsoft.com/office/drawing/2014/main" id="{C6D04BCC-3CC0-FD70-C497-5B5B7B2A8B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000" y="262241"/>
            <a:ext cx="9504000" cy="633351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9CD5A-91F7-6B02-980E-89DC885BB634}"/>
              </a:ext>
            </a:extLst>
          </p:cNvPr>
          <p:cNvSpPr txBox="1"/>
          <p:nvPr/>
        </p:nvSpPr>
        <p:spPr>
          <a:xfrm>
            <a:off x="3938649" y="-153258"/>
            <a:ext cx="82533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Yport (Seine-Maritime - France), </a:t>
            </a:r>
          </a:p>
        </p:txBody>
      </p:sp>
    </p:spTree>
    <p:extLst>
      <p:ext uri="{BB962C8B-B14F-4D97-AF65-F5344CB8AC3E}">
        <p14:creationId xmlns:p14="http://schemas.microsoft.com/office/powerpoint/2010/main" val="127697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Ma Normandie.wav"/>
          </p:stSnd>
        </p:sndAc>
      </p:transition>
    </mc:Choice>
    <mc:Fallback>
      <p:transition spd="slow" advClick="0" advTm="8000">
        <p:fade/>
        <p:sndAc>
          <p:stSnd loop="1">
            <p:snd r:embed="rId2" name="Ma Normand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6637DF-CD60-8FF7-EAF3-80A3BEB8F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58DCB55C-C1E4-FCE5-6771-A37D217714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071" y="676772"/>
            <a:ext cx="7992000" cy="532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976F39-0B53-908C-74BB-65A40F390786}"/>
              </a:ext>
            </a:extLst>
          </p:cNvPr>
          <p:cNvSpPr txBox="1"/>
          <p:nvPr/>
        </p:nvSpPr>
        <p:spPr>
          <a:xfrm>
            <a:off x="8911771" y="1078614"/>
            <a:ext cx="29754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Yport est une commune française située dans le département de la Seine-Maritime en région Normandie.</a:t>
            </a:r>
          </a:p>
        </p:txBody>
      </p:sp>
    </p:spTree>
    <p:extLst>
      <p:ext uri="{BB962C8B-B14F-4D97-AF65-F5344CB8AC3E}">
        <p14:creationId xmlns:p14="http://schemas.microsoft.com/office/powerpoint/2010/main" val="367578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EDBAA9-9CD7-1F5D-910D-757FD3B0B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e&#10;&#10;Le contenu généré par l’IA peut être incorrect.">
            <a:extLst>
              <a:ext uri="{FF2B5EF4-FFF2-40B4-BE49-F238E27FC236}">
                <a16:creationId xmlns:a16="http://schemas.microsoft.com/office/drawing/2014/main" id="{A5CAED37-F2FF-8F5F-0126-B23D20771F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201012-993F-A6FC-BF70-7C109CF17541}"/>
              </a:ext>
            </a:extLst>
          </p:cNvPr>
          <p:cNvSpPr txBox="1"/>
          <p:nvPr/>
        </p:nvSpPr>
        <p:spPr>
          <a:xfrm>
            <a:off x="2683824" y="6181842"/>
            <a:ext cx="8288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rue Alfred-Nunés (dans le fond l'église du village).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762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74AA36-1A26-928C-3274-960E5209B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CE7C8BAF-A72E-7479-F234-EBD630EA73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366F58-9DA3-510A-E50E-3E9766C7E8FD}"/>
              </a:ext>
            </a:extLst>
          </p:cNvPr>
          <p:cNvSpPr txBox="1"/>
          <p:nvPr/>
        </p:nvSpPr>
        <p:spPr>
          <a:xfrm>
            <a:off x="3550721" y="5593278"/>
            <a:ext cx="6175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Amoureux sur la grève au crépuscule.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54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F5767B-2401-936D-B5A2-5C06D2CD5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bâtiment, personne, plein air&#10;&#10;Le contenu généré par l’IA peut être incorrect.">
            <a:extLst>
              <a:ext uri="{FF2B5EF4-FFF2-40B4-BE49-F238E27FC236}">
                <a16:creationId xmlns:a16="http://schemas.microsoft.com/office/drawing/2014/main" id="{59A333EA-7733-664F-E9DB-C891016074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935" y="369000"/>
            <a:ext cx="9183589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19263-6D7F-B19A-95BB-920159A89C8F}"/>
              </a:ext>
            </a:extLst>
          </p:cNvPr>
          <p:cNvSpPr txBox="1"/>
          <p:nvPr/>
        </p:nvSpPr>
        <p:spPr>
          <a:xfrm>
            <a:off x="9951524" y="3013501"/>
            <a:ext cx="2066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Fête de la mer Yport</a:t>
            </a:r>
          </a:p>
        </p:txBody>
      </p:sp>
    </p:spTree>
    <p:extLst>
      <p:ext uri="{BB962C8B-B14F-4D97-AF65-F5344CB8AC3E}">
        <p14:creationId xmlns:p14="http://schemas.microsoft.com/office/powerpoint/2010/main" val="3810191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D47FB1-EF11-B14A-286E-CE2970469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homme&#10;&#10;Le contenu généré par l’IA peut être incorrect.">
            <a:extLst>
              <a:ext uri="{FF2B5EF4-FFF2-40B4-BE49-F238E27FC236}">
                <a16:creationId xmlns:a16="http://schemas.microsoft.com/office/drawing/2014/main" id="{B592CCCF-C52B-FB6E-4208-B0A828A1C6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9287" y="279000"/>
            <a:ext cx="945369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C68126-83CA-F29C-D66C-C4057AC45622}"/>
              </a:ext>
            </a:extLst>
          </p:cNvPr>
          <p:cNvSpPr txBox="1"/>
          <p:nvPr/>
        </p:nvSpPr>
        <p:spPr>
          <a:xfrm>
            <a:off x="166255" y="3277590"/>
            <a:ext cx="2398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Fête de la mer Yport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04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61E34-8642-E2C8-28CC-7C616B8E2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3BF33463-F6E0-1634-1471-8E17A357E8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32" y="279000"/>
            <a:ext cx="94537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E0CA1E-4597-B026-F5DA-664FBEA53110}"/>
              </a:ext>
            </a:extLst>
          </p:cNvPr>
          <p:cNvSpPr txBox="1"/>
          <p:nvPr/>
        </p:nvSpPr>
        <p:spPr>
          <a:xfrm>
            <a:off x="9846060" y="3429000"/>
            <a:ext cx="23459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Fête de la mer Yport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8503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F76392-0B9D-1184-08C2-D31210EA0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mbarcation, plage&#10;&#10;Le contenu généré par l’IA peut être incorrect.">
            <a:extLst>
              <a:ext uri="{FF2B5EF4-FFF2-40B4-BE49-F238E27FC236}">
                <a16:creationId xmlns:a16="http://schemas.microsoft.com/office/drawing/2014/main" id="{D410C653-6C10-3E7E-9C0F-547D05443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524" y="279000"/>
            <a:ext cx="945370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C59973-F0E7-5F11-CA19-0E105FA166CD}"/>
              </a:ext>
            </a:extLst>
          </p:cNvPr>
          <p:cNvSpPr txBox="1"/>
          <p:nvPr/>
        </p:nvSpPr>
        <p:spPr>
          <a:xfrm>
            <a:off x="570016" y="3429000"/>
            <a:ext cx="20544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Fête de la mer Yport </a:t>
            </a:r>
          </a:p>
        </p:txBody>
      </p:sp>
    </p:spTree>
    <p:extLst>
      <p:ext uri="{BB962C8B-B14F-4D97-AF65-F5344CB8AC3E}">
        <p14:creationId xmlns:p14="http://schemas.microsoft.com/office/powerpoint/2010/main" val="178441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E120CC-568B-7B14-BB74-BD983A828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lac, personnes&#10;&#10;Le contenu généré par l’IA peut être incorrect.">
            <a:extLst>
              <a:ext uri="{FF2B5EF4-FFF2-40B4-BE49-F238E27FC236}">
                <a16:creationId xmlns:a16="http://schemas.microsoft.com/office/drawing/2014/main" id="{05FEE00D-7711-4E1B-3E3F-8684A94719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48" y="369000"/>
            <a:ext cx="9183606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6026C7-DF33-F7DA-9A2D-EC36B0FC9C71}"/>
              </a:ext>
            </a:extLst>
          </p:cNvPr>
          <p:cNvSpPr txBox="1"/>
          <p:nvPr/>
        </p:nvSpPr>
        <p:spPr>
          <a:xfrm>
            <a:off x="9575954" y="3429000"/>
            <a:ext cx="25250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Fête de la mer Yport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18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B2BB7B-F687-B9D4-BC2B-CBA3B96A9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Le contenu généré par l’IA peut être incorrect.">
            <a:extLst>
              <a:ext uri="{FF2B5EF4-FFF2-40B4-BE49-F238E27FC236}">
                <a16:creationId xmlns:a16="http://schemas.microsoft.com/office/drawing/2014/main" id="{596527E0-3377-2558-D5C1-1BD8E3B305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76" y="549000"/>
            <a:ext cx="11544048" cy="57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D92318-C118-F155-B5A7-DFFD77AE08A3}"/>
              </a:ext>
            </a:extLst>
          </p:cNvPr>
          <p:cNvSpPr txBox="1"/>
          <p:nvPr/>
        </p:nvSpPr>
        <p:spPr>
          <a:xfrm>
            <a:off x="3538846" y="6078167"/>
            <a:ext cx="95002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Fécamp Falaises de Fécamp &amp; d'Yport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4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AFC21-C325-1B47-BA8F-698A69B45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are, eau&#10;&#10;Le contenu généré par l’IA peut être incorrect.">
            <a:extLst>
              <a:ext uri="{FF2B5EF4-FFF2-40B4-BE49-F238E27FC236}">
                <a16:creationId xmlns:a16="http://schemas.microsoft.com/office/drawing/2014/main" id="{376F9D62-28E8-7DE0-03F7-D5463F00B4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98" y="292813"/>
            <a:ext cx="11416203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5E211F-1589-25E7-ECAE-7C74D115CE02}"/>
              </a:ext>
            </a:extLst>
          </p:cNvPr>
          <p:cNvSpPr txBox="1"/>
          <p:nvPr/>
        </p:nvSpPr>
        <p:spPr>
          <a:xfrm>
            <a:off x="1254797" y="6027003"/>
            <a:ext cx="11190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Falaises de Fécamp, Yport, Département de la Seine-Maritime, Région Normandie (ancienne Haute-Normandie), France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48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8B56A-8C54-02FB-F4C1-FBBBD8566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Le contenu généré par l’IA peut être incorrect.">
            <a:extLst>
              <a:ext uri="{FF2B5EF4-FFF2-40B4-BE49-F238E27FC236}">
                <a16:creationId xmlns:a16="http://schemas.microsoft.com/office/drawing/2014/main" id="{CD43F3CD-F90F-DEC9-E99F-9FB2BBBEB7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7803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F8597D-5D55-3985-4DC5-7712EB384930}"/>
              </a:ext>
            </a:extLst>
          </p:cNvPr>
          <p:cNvSpPr txBox="1"/>
          <p:nvPr/>
        </p:nvSpPr>
        <p:spPr>
          <a:xfrm>
            <a:off x="1021278" y="3336965"/>
            <a:ext cx="28540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Falaise d'aval d'Yport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70077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5F6C90-BA7C-FF00-D74B-97CD66146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voie, bâtiment&#10;&#10;Le contenu généré par l’IA peut être incorrect.">
            <a:extLst>
              <a:ext uri="{FF2B5EF4-FFF2-40B4-BE49-F238E27FC236}">
                <a16:creationId xmlns:a16="http://schemas.microsoft.com/office/drawing/2014/main" id="{6CF117F0-A286-A4B4-73B4-66A3CD64DC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87" y="279000"/>
            <a:ext cx="836514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0CFD4-4EC1-355B-2C34-78AE9BCC5326}"/>
              </a:ext>
            </a:extLst>
          </p:cNvPr>
          <p:cNvSpPr txBox="1"/>
          <p:nvPr/>
        </p:nvSpPr>
        <p:spPr>
          <a:xfrm>
            <a:off x="8518700" y="3449782"/>
            <a:ext cx="2973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Commerces du front de mer</a:t>
            </a:r>
          </a:p>
        </p:txBody>
      </p:sp>
    </p:spTree>
    <p:extLst>
      <p:ext uri="{BB962C8B-B14F-4D97-AF65-F5344CB8AC3E}">
        <p14:creationId xmlns:p14="http://schemas.microsoft.com/office/powerpoint/2010/main" val="200817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EC82E9-7F2A-8C9F-9926-F8962445B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08348C5D-DFC5-98FD-7074-6BBB3B8AF4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958" y="257617"/>
            <a:ext cx="3888000" cy="615276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592B9A-48DD-5A40-0C73-4D5CB12D010B}"/>
              </a:ext>
            </a:extLst>
          </p:cNvPr>
          <p:cNvSpPr txBox="1"/>
          <p:nvPr/>
        </p:nvSpPr>
        <p:spPr>
          <a:xfrm>
            <a:off x="4503957" y="4643253"/>
            <a:ext cx="21149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L’église Saint-Martin à Yport</a:t>
            </a:r>
          </a:p>
        </p:txBody>
      </p:sp>
      <p:pic>
        <p:nvPicPr>
          <p:cNvPr id="6" name="Image 5" descr="Une image contenant Lieux sacrés, chapelle, cathédrale, sanctuaire&#10;&#10;Le contenu généré par l’IA peut être incorrect.">
            <a:extLst>
              <a:ext uri="{FF2B5EF4-FFF2-40B4-BE49-F238E27FC236}">
                <a16:creationId xmlns:a16="http://schemas.microsoft.com/office/drawing/2014/main" id="{080621EB-41CE-DA7E-754D-003F0377F2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1147" y="257617"/>
            <a:ext cx="4140000" cy="6210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1F2117-5765-3BC0-C6A2-C01C0DD703BD}"/>
              </a:ext>
            </a:extLst>
          </p:cNvPr>
          <p:cNvSpPr txBox="1"/>
          <p:nvPr/>
        </p:nvSpPr>
        <p:spPr>
          <a:xfrm>
            <a:off x="5482112" y="558054"/>
            <a:ext cx="21149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nef de l'église ependant la fête de la mer 2017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3190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A9A34D-53EF-555B-C5D6-C0E434362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einture, embarcation, bateau&#10;&#10;Le contenu généré par l’IA peut être incorrect.">
            <a:extLst>
              <a:ext uri="{FF2B5EF4-FFF2-40B4-BE49-F238E27FC236}">
                <a16:creationId xmlns:a16="http://schemas.microsoft.com/office/drawing/2014/main" id="{C61BA1F8-4A43-E1B5-26AB-2B8BE8AEF0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DB72B0-84E6-8FD8-8D21-D74A542F33ED}"/>
              </a:ext>
            </a:extLst>
          </p:cNvPr>
          <p:cNvSpPr txBox="1"/>
          <p:nvPr/>
        </p:nvSpPr>
        <p:spPr>
          <a:xfrm>
            <a:off x="4857008" y="5829287"/>
            <a:ext cx="790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Vitrail et ex-voto</a:t>
            </a:r>
          </a:p>
        </p:txBody>
      </p:sp>
    </p:spTree>
    <p:extLst>
      <p:ext uri="{BB962C8B-B14F-4D97-AF65-F5344CB8AC3E}">
        <p14:creationId xmlns:p14="http://schemas.microsoft.com/office/powerpoint/2010/main" val="361801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839247-7BD8-F2A1-8755-FE33F1611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église, intérieur&#10;&#10;Le contenu généré par l’IA peut être incorrect.">
            <a:extLst>
              <a:ext uri="{FF2B5EF4-FFF2-40B4-BE49-F238E27FC236}">
                <a16:creationId xmlns:a16="http://schemas.microsoft.com/office/drawing/2014/main" id="{3D0CF8A7-9500-3D89-8676-60E1A42D7D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25" y="279000"/>
            <a:ext cx="945370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54FA9-542C-6CC4-B969-20E28B7E0F83}"/>
              </a:ext>
            </a:extLst>
          </p:cNvPr>
          <p:cNvSpPr txBox="1"/>
          <p:nvPr/>
        </p:nvSpPr>
        <p:spPr>
          <a:xfrm>
            <a:off x="10010899" y="3429000"/>
            <a:ext cx="1935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Saint Martin Fête de la mer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913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72095-E4B8-6E69-2C93-9BA78CD50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aisselle, personne, homme&#10;&#10;Le contenu généré par l’IA peut être incorrect.">
            <a:extLst>
              <a:ext uri="{FF2B5EF4-FFF2-40B4-BE49-F238E27FC236}">
                <a16:creationId xmlns:a16="http://schemas.microsoft.com/office/drawing/2014/main" id="{8CF0B285-1EE5-A45C-1F85-C969AEC91B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304" y="279000"/>
            <a:ext cx="894014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E2805E-0109-9A4F-E162-F58720D79F07}"/>
              </a:ext>
            </a:extLst>
          </p:cNvPr>
          <p:cNvSpPr txBox="1"/>
          <p:nvPr/>
        </p:nvSpPr>
        <p:spPr>
          <a:xfrm>
            <a:off x="641267" y="2407722"/>
            <a:ext cx="24650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Albert Fourié : Un Repas de noces à Yport (1887) - Musée des beaux-arts de Rouen.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480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8AD001-6C9C-B398-B27C-9BE0FD30B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embarcation&#10;&#10;Le contenu généré par l’IA peut être incorrect.">
            <a:extLst>
              <a:ext uri="{FF2B5EF4-FFF2-40B4-BE49-F238E27FC236}">
                <a16:creationId xmlns:a16="http://schemas.microsoft.com/office/drawing/2014/main" id="{146107B0-814B-AD2D-E9B1-8980FE40AB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242" y="381275"/>
            <a:ext cx="10620000" cy="60954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5DE72E-8302-E804-0D41-5B2DC6DA07A2}"/>
              </a:ext>
            </a:extLst>
          </p:cNvPr>
          <p:cNvSpPr txBox="1"/>
          <p:nvPr/>
        </p:nvSpPr>
        <p:spPr>
          <a:xfrm>
            <a:off x="3051959" y="6245891"/>
            <a:ext cx="10083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Paul-Alfred Colin (1871) : La Plage d'Yport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39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0C0327-40D3-8462-4248-935867887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einture, embarcation, plein air&#10;&#10;Le contenu généré par l’IA peut être incorrect.">
            <a:extLst>
              <a:ext uri="{FF2B5EF4-FFF2-40B4-BE49-F238E27FC236}">
                <a16:creationId xmlns:a16="http://schemas.microsoft.com/office/drawing/2014/main" id="{542E2890-D23D-51D5-C570-4CD2848390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4" y="225000"/>
            <a:ext cx="8544000" cy="640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80673C-04FD-0376-47D0-0CC10F8C7C04}"/>
              </a:ext>
            </a:extLst>
          </p:cNvPr>
          <p:cNvSpPr txBox="1"/>
          <p:nvPr/>
        </p:nvSpPr>
        <p:spPr>
          <a:xfrm>
            <a:off x="8775866" y="3179619"/>
            <a:ext cx="2885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Takeshirō Kanokogi (1907) : 'Plage en Normandie(Yport)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18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D9AE6A-8F44-F036-F0EF-64245FA08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E2806E71-C56A-DB1E-B61A-1E8769AAC2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75" y="3217470"/>
            <a:ext cx="4392000" cy="32281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91E0BA-DDBA-1B6C-55AD-8A68F18BC495}"/>
              </a:ext>
            </a:extLst>
          </p:cNvPr>
          <p:cNvSpPr txBox="1"/>
          <p:nvPr/>
        </p:nvSpPr>
        <p:spPr>
          <a:xfrm>
            <a:off x="1021278" y="2677149"/>
            <a:ext cx="5260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Vue de Yport,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nuage, bateau&#10;&#10;Le contenu généré par l’IA peut être incorrect.">
            <a:extLst>
              <a:ext uri="{FF2B5EF4-FFF2-40B4-BE49-F238E27FC236}">
                <a16:creationId xmlns:a16="http://schemas.microsoft.com/office/drawing/2014/main" id="{A000FAF2-F6B7-BD71-6685-5AF3224E67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173" y="332580"/>
            <a:ext cx="4653752" cy="349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141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CD32C7-6869-6026-5FC2-DB73E03F4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oiture, voie&#10;&#10;Le contenu généré par l’IA peut être incorrect.">
            <a:extLst>
              <a:ext uri="{FF2B5EF4-FFF2-40B4-BE49-F238E27FC236}">
                <a16:creationId xmlns:a16="http://schemas.microsoft.com/office/drawing/2014/main" id="{825FC1B3-E5B5-E2CF-E161-8B7A8F2329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6" y="286665"/>
            <a:ext cx="5400000" cy="30360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248FFD56-2F36-00C3-C3E3-16FDFA6E44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9133" y="3524003"/>
            <a:ext cx="5400000" cy="30360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27031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993DD0-584C-55E4-9EB5-B8981F493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paysage&#10;&#10;Le contenu généré par l’IA peut être incorrect.">
            <a:extLst>
              <a:ext uri="{FF2B5EF4-FFF2-40B4-BE49-F238E27FC236}">
                <a16:creationId xmlns:a16="http://schemas.microsoft.com/office/drawing/2014/main" id="{A8D13EB0-B9A0-FB8F-C049-53FAA385AE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7" y="595423"/>
            <a:ext cx="5364000" cy="3015835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nuage, ciel, sol&#10;&#10;Le contenu généré par l’IA peut être incorrect.">
            <a:extLst>
              <a:ext uri="{FF2B5EF4-FFF2-40B4-BE49-F238E27FC236}">
                <a16:creationId xmlns:a16="http://schemas.microsoft.com/office/drawing/2014/main" id="{4E0AA783-C5D0-CD6F-03EF-F5E707B179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0473" y="3182657"/>
            <a:ext cx="4365890" cy="3276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9864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BFAF43-93BB-E4E0-4C05-828B11A7F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D6AFCE6A-CA26-B0ED-8AF4-D5F67DBF3B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8998" y="332292"/>
            <a:ext cx="8316000" cy="2970016"/>
          </a:xfrm>
          <a:prstGeom prst="ellipse">
            <a:avLst/>
          </a:prstGeom>
          <a:ln w="63500" cap="rnd">
            <a:solidFill>
              <a:schemeClr val="accent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CE3C19BF-8E87-84D8-5BC5-4EAB25B215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6421" y="3555693"/>
            <a:ext cx="4464000" cy="297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scène, intérieur, meubles, mur&#10;&#10;Le contenu généré par l’IA peut être incorrect.">
            <a:extLst>
              <a:ext uri="{FF2B5EF4-FFF2-40B4-BE49-F238E27FC236}">
                <a16:creationId xmlns:a16="http://schemas.microsoft.com/office/drawing/2014/main" id="{F589D645-B4B2-5A19-3A2B-2AFAB08E40A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79" y="3141708"/>
            <a:ext cx="5076000" cy="3384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480B64D-80D2-E317-BE67-50F0D814AAD5}"/>
              </a:ext>
            </a:extLst>
          </p:cNvPr>
          <p:cNvSpPr txBox="1"/>
          <p:nvPr/>
        </p:nvSpPr>
        <p:spPr>
          <a:xfrm>
            <a:off x="2244436" y="3246009"/>
            <a:ext cx="2710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Musée</a:t>
            </a:r>
          </a:p>
        </p:txBody>
      </p:sp>
    </p:spTree>
    <p:extLst>
      <p:ext uri="{BB962C8B-B14F-4D97-AF65-F5344CB8AC3E}">
        <p14:creationId xmlns:p14="http://schemas.microsoft.com/office/powerpoint/2010/main" val="26164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416E6-7DB4-030B-3BE4-DAA6872D4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herbe&#10;&#10;Le contenu généré par l’IA peut être incorrect.">
            <a:extLst>
              <a:ext uri="{FF2B5EF4-FFF2-40B4-BE49-F238E27FC236}">
                <a16:creationId xmlns:a16="http://schemas.microsoft.com/office/drawing/2014/main" id="{BCFD0215-ECD2-0E3B-03DB-A2C7ADDF88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61" y="357000"/>
            <a:ext cx="4608000" cy="30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81F8656C-C1E5-F913-9DCA-0A0FCA349C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1076" y="3429000"/>
            <a:ext cx="4919063" cy="306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1813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16CBC3-06E3-CEFE-D33A-490C72BE6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éhicule, voiture, plein air&#10;&#10;Le contenu généré par l’IA peut être incorrect.">
            <a:extLst>
              <a:ext uri="{FF2B5EF4-FFF2-40B4-BE49-F238E27FC236}">
                <a16:creationId xmlns:a16="http://schemas.microsoft.com/office/drawing/2014/main" id="{6CBE7CDB-39CD-B393-111A-11E360494E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65" y="586394"/>
            <a:ext cx="4532984" cy="30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tx2">
                <a:lumMod val="50000"/>
                <a:lumOff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nuit, ciel, sapin&#10;&#10;Le contenu généré par l’IA peut être incorrect.">
            <a:extLst>
              <a:ext uri="{FF2B5EF4-FFF2-40B4-BE49-F238E27FC236}">
                <a16:creationId xmlns:a16="http://schemas.microsoft.com/office/drawing/2014/main" id="{A11D2B42-2484-9A28-FC05-4CF6158481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3533" y="412589"/>
            <a:ext cx="4640912" cy="30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 6" descr="Une image contenant plein air, ciel, bâtiment, nuit&#10;&#10;Le contenu généré par l’IA peut être incorrect.">
            <a:extLst>
              <a:ext uri="{FF2B5EF4-FFF2-40B4-BE49-F238E27FC236}">
                <a16:creationId xmlns:a16="http://schemas.microsoft.com/office/drawing/2014/main" id="{146541EF-F6B3-E563-D420-3F3859412A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6153" y="3578621"/>
            <a:ext cx="4644000" cy="3021628"/>
          </a:xfrm>
          <a:prstGeom prst="rect">
            <a:avLst/>
          </a:prstGeom>
          <a:ln w="88900">
            <a:solidFill>
              <a:srgbClr val="FF0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61349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0B0816-8B46-173F-FC5B-8DC1869B3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hapelle, coffre&#10;&#10;Le contenu généré par l’IA peut être incorrect.">
            <a:extLst>
              <a:ext uri="{FF2B5EF4-FFF2-40B4-BE49-F238E27FC236}">
                <a16:creationId xmlns:a16="http://schemas.microsoft.com/office/drawing/2014/main" id="{8C5E222A-B62C-B492-5AD9-5D6A76AFBA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089" y="3250870"/>
            <a:ext cx="4644000" cy="3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hapelle, bâtiment, cathédrale, Lieux sacrés&#10;&#10;Le contenu généré par l’IA peut être incorrect.">
            <a:extLst>
              <a:ext uri="{FF2B5EF4-FFF2-40B4-BE49-F238E27FC236}">
                <a16:creationId xmlns:a16="http://schemas.microsoft.com/office/drawing/2014/main" id="{48F22839-2B8E-4F4C-D266-C7974AC524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0540" y="547083"/>
            <a:ext cx="4320000" cy="28819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3652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B78168-AA93-8E59-D08B-A500B9FF36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8D57592D-78A0-1AE7-E43D-9C1F077EB1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435" y="476880"/>
            <a:ext cx="4788000" cy="31421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scène&#10;&#10;Le contenu généré par l’IA peut être incorrect.">
            <a:extLst>
              <a:ext uri="{FF2B5EF4-FFF2-40B4-BE49-F238E27FC236}">
                <a16:creationId xmlns:a16="http://schemas.microsoft.com/office/drawing/2014/main" id="{E0026644-08D4-DB66-424F-FD9E298C2E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6565" y="3338993"/>
            <a:ext cx="4680000" cy="307125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123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871402-8528-339D-282D-60E21CAB14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sol&#10;&#10;Le contenu généré par l’IA peut être incorrect.">
            <a:extLst>
              <a:ext uri="{FF2B5EF4-FFF2-40B4-BE49-F238E27FC236}">
                <a16:creationId xmlns:a16="http://schemas.microsoft.com/office/drawing/2014/main" id="{BC033F05-E67D-C785-6109-BB6C3DEC14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994" y="3333998"/>
            <a:ext cx="4608009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propriété, Biens immobiliers&#10;&#10;Le contenu généré par l’IA peut être incorrect.">
            <a:extLst>
              <a:ext uri="{FF2B5EF4-FFF2-40B4-BE49-F238E27FC236}">
                <a16:creationId xmlns:a16="http://schemas.microsoft.com/office/drawing/2014/main" id="{0693878F-2A2B-2B27-F7CC-0B2B224A63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6009" y="499500"/>
            <a:ext cx="4464000" cy="29295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3665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D41AB-515D-5A1F-71A5-B1F660387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texte, fenêtre&#10;&#10;Le contenu généré par l’IA peut être incorrect.">
            <a:extLst>
              <a:ext uri="{FF2B5EF4-FFF2-40B4-BE49-F238E27FC236}">
                <a16:creationId xmlns:a16="http://schemas.microsoft.com/office/drawing/2014/main" id="{CFE7F8B6-3C27-63C4-586E-A505406CAE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09" y="310500"/>
            <a:ext cx="4752000" cy="3118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transport, embarcation, ciel&#10;&#10;Le contenu généré par l’IA peut être incorrect.">
            <a:extLst>
              <a:ext uri="{FF2B5EF4-FFF2-40B4-BE49-F238E27FC236}">
                <a16:creationId xmlns:a16="http://schemas.microsoft.com/office/drawing/2014/main" id="{288A3492-3636-47A1-4D1F-77AB673423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291" y="3517125"/>
            <a:ext cx="4536000" cy="29767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535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524EFA-7897-11F5-135D-D9ED32E6B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scène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A4943DD7-F04D-13E5-7991-AE3044104A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206" y="3315241"/>
            <a:ext cx="4824000" cy="316575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plage, sol&#10;&#10;Le contenu généré par l’IA peut être incorrect.">
            <a:extLst>
              <a:ext uri="{FF2B5EF4-FFF2-40B4-BE49-F238E27FC236}">
                <a16:creationId xmlns:a16="http://schemas.microsoft.com/office/drawing/2014/main" id="{48444C6F-9C46-4F4D-7F3D-2505DACB8D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796" y="392003"/>
            <a:ext cx="4772570" cy="3132000"/>
          </a:xfrm>
          <a:prstGeom prst="rect">
            <a:avLst/>
          </a:prstGeom>
          <a:ln w="88900" cap="sq" cmpd="thickThin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52D7313-A2BB-7A4D-ED41-69B9016037C2}"/>
              </a:ext>
            </a:extLst>
          </p:cNvPr>
          <p:cNvSpPr txBox="1"/>
          <p:nvPr/>
        </p:nvSpPr>
        <p:spPr>
          <a:xfrm>
            <a:off x="335149" y="1030513"/>
            <a:ext cx="68217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Sur Une Suggestion De </a:t>
            </a:r>
            <a:r>
              <a:rPr lang="fr-FR" sz="2800" b="1" dirty="0" err="1"/>
              <a:t>JackDidier</a:t>
            </a:r>
            <a:r>
              <a:rPr lang="fr-FR" sz="2800" b="1" dirty="0"/>
              <a:t> </a:t>
            </a:r>
          </a:p>
          <a:p>
            <a:r>
              <a:rPr lang="fr-FR" sz="2800" b="1" dirty="0"/>
              <a:t>Lorient Vous A Présenté la commune </a:t>
            </a:r>
          </a:p>
          <a:p>
            <a:r>
              <a:rPr lang="fr-FR" sz="2800" b="1" dirty="0"/>
              <a:t>                 D’Yport ( Normandie 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7EA129F-13AA-B02F-416D-5644A637C73A}"/>
              </a:ext>
            </a:extLst>
          </p:cNvPr>
          <p:cNvSpPr txBox="1"/>
          <p:nvPr/>
        </p:nvSpPr>
        <p:spPr>
          <a:xfrm>
            <a:off x="5515429" y="4162513"/>
            <a:ext cx="65604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 </a:t>
            </a:r>
          </a:p>
          <a:p>
            <a:endParaRPr lang="fr-FR" sz="2800" b="1" dirty="0"/>
          </a:p>
          <a:p>
            <a:r>
              <a:rPr lang="fr-FR" sz="2800" b="1" dirty="0"/>
              <a:t>                         Daniel         </a:t>
            </a:r>
          </a:p>
        </p:txBody>
      </p:sp>
    </p:spTree>
    <p:extLst>
      <p:ext uri="{BB962C8B-B14F-4D97-AF65-F5344CB8AC3E}">
        <p14:creationId xmlns:p14="http://schemas.microsoft.com/office/powerpoint/2010/main" val="45817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196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2025-02-23T08:07:32Z</dcterms:created>
  <dcterms:modified xsi:type="dcterms:W3CDTF">2025-02-24T07:59:27Z</dcterms:modified>
</cp:coreProperties>
</file>