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32" r:id="rId1"/>
  </p:sldMasterIdLst>
  <p:notesMasterIdLst>
    <p:notesMasterId r:id="rId22"/>
  </p:notesMasterIdLst>
  <p:sldIdLst>
    <p:sldId id="298" r:id="rId2"/>
    <p:sldId id="258" r:id="rId3"/>
    <p:sldId id="296" r:id="rId4"/>
    <p:sldId id="259" r:id="rId5"/>
    <p:sldId id="260" r:id="rId6"/>
    <p:sldId id="323" r:id="rId7"/>
    <p:sldId id="263" r:id="rId8"/>
    <p:sldId id="265" r:id="rId9"/>
    <p:sldId id="306" r:id="rId10"/>
    <p:sldId id="270" r:id="rId11"/>
    <p:sldId id="271" r:id="rId12"/>
    <p:sldId id="273" r:id="rId13"/>
    <p:sldId id="272" r:id="rId14"/>
    <p:sldId id="292" r:id="rId15"/>
    <p:sldId id="318" r:id="rId16"/>
    <p:sldId id="291" r:id="rId17"/>
    <p:sldId id="276" r:id="rId18"/>
    <p:sldId id="324" r:id="rId19"/>
    <p:sldId id="299" r:id="rId20"/>
    <p:sldId id="288" r:id="rId21"/>
  </p:sldIdLst>
  <p:sldSz cx="6119813" cy="3441700"/>
  <p:notesSz cx="6858000" cy="9144000"/>
  <p:embeddedFontLst>
    <p:embeddedFont>
      <p:font typeface="Algerian" panose="04020705040A02060702" pitchFamily="82" charset="0"/>
      <p:regular r:id="rId23"/>
    </p:embeddedFont>
    <p:embeddedFont>
      <p:font typeface="Andy" panose="03080602030302030203" pitchFamily="66" charset="0"/>
      <p:bold r:id="rId24"/>
    </p:embeddedFont>
    <p:embeddedFont>
      <p:font typeface="Aria Script SSi" panose="02020500000000000000" pitchFamily="18" charset="0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Calibri Light" panose="020F0302020204030204" pitchFamily="34" charset="0"/>
      <p:regular r:id="rId30"/>
      <p:italic r:id="rId31"/>
    </p:embeddedFont>
    <p:embeddedFont>
      <p:font typeface="Script12 BT" panose="03080709030305060304" pitchFamily="65" charset="0"/>
      <p:regular r:id="rId32"/>
    </p:embeddedFont>
    <p:embeddedFont>
      <p:font typeface="Tango BT" panose="04040704021002020703" pitchFamily="82" charset="0"/>
      <p:regular r:id="rId3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W8aWWTSEk54lJXn60J/JA==" hashData="ZyXft2JbCG4FSxs44b3GN1TuUKXCTavIn959/CGLG2oKBIFLfFwLJBfY2/rqbnRW2x3kqKwiWP2ozu16eNztKw=="/>
  <p:extLst>
    <p:ext uri="{EFAFB233-063F-42B5-8137-9DF3F51BA10A}">
      <p15:sldGuideLst xmlns:p15="http://schemas.microsoft.com/office/powerpoint/2012/main">
        <p15:guide id="1" orient="horz" pos="1084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39F7"/>
    <a:srgbClr val="12F3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40" autoAdjust="0"/>
    <p:restoredTop sz="94660"/>
  </p:normalViewPr>
  <p:slideViewPr>
    <p:cSldViewPr snapToGrid="0">
      <p:cViewPr varScale="1">
        <p:scale>
          <a:sx n="149" d="100"/>
          <a:sy n="149" d="100"/>
        </p:scale>
        <p:origin x="101" y="331"/>
      </p:cViewPr>
      <p:guideLst>
        <p:guide orient="horz" pos="1084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AB584-7E61-4784-B1A7-FA21BA92566A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BB8A3-0557-4557-9D10-8571B09C2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7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1pPr>
    <a:lvl2pPr marL="229113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2pPr>
    <a:lvl3pPr marL="458226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3pPr>
    <a:lvl4pPr marL="687338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4pPr>
    <a:lvl5pPr marL="916452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5pPr>
    <a:lvl6pPr marL="1145565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6pPr>
    <a:lvl7pPr marL="1374678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7pPr>
    <a:lvl8pPr marL="1603791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8pPr>
    <a:lvl9pPr marL="1832903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217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13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691914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16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6732899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260"/>
            <a:ext cx="4589860" cy="1198221"/>
          </a:xfrm>
        </p:spPr>
        <p:txBody>
          <a:bodyPr anchor="b"/>
          <a:lstStyle>
            <a:lvl1pPr algn="ctr">
              <a:defRPr sz="301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7690"/>
            <a:ext cx="4589860" cy="830947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469" indent="0" algn="ctr">
              <a:buNone/>
              <a:defRPr sz="1004"/>
            </a:lvl2pPr>
            <a:lvl3pPr marL="458937" indent="0" algn="ctr">
              <a:buNone/>
              <a:defRPr sz="903"/>
            </a:lvl3pPr>
            <a:lvl4pPr marL="688406" indent="0" algn="ctr">
              <a:buNone/>
              <a:defRPr sz="803"/>
            </a:lvl4pPr>
            <a:lvl5pPr marL="917875" indent="0" algn="ctr">
              <a:buNone/>
              <a:defRPr sz="803"/>
            </a:lvl5pPr>
            <a:lvl6pPr marL="1147343" indent="0" algn="ctr">
              <a:buNone/>
              <a:defRPr sz="803"/>
            </a:lvl6pPr>
            <a:lvl7pPr marL="1376812" indent="0" algn="ctr">
              <a:buNone/>
              <a:defRPr sz="803"/>
            </a:lvl7pPr>
            <a:lvl8pPr marL="1606281" indent="0" algn="ctr">
              <a:buNone/>
              <a:defRPr sz="803"/>
            </a:lvl8pPr>
            <a:lvl9pPr marL="1835749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3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432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036"/>
            <a:ext cx="5278339" cy="1431651"/>
          </a:xfrm>
        </p:spPr>
        <p:txBody>
          <a:bodyPr anchor="b"/>
          <a:lstStyle>
            <a:lvl1pPr>
              <a:defRPr sz="301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3231"/>
            <a:ext cx="5278339" cy="752872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469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8937" indent="0">
              <a:buNone/>
              <a:defRPr sz="903">
                <a:solidFill>
                  <a:schemeClr val="tx1">
                    <a:tint val="75000"/>
                  </a:schemeClr>
                </a:solidFill>
              </a:defRPr>
            </a:lvl3pPr>
            <a:lvl4pPr marL="68840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787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3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681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28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5749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696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6193"/>
            <a:ext cx="2600921" cy="218372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6193"/>
            <a:ext cx="2600921" cy="218372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382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239"/>
            <a:ext cx="5278339" cy="665236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3695"/>
            <a:ext cx="2588968" cy="413482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469" indent="0">
              <a:buNone/>
              <a:defRPr sz="1004" b="1"/>
            </a:lvl2pPr>
            <a:lvl3pPr marL="458937" indent="0">
              <a:buNone/>
              <a:defRPr sz="903" b="1"/>
            </a:lvl3pPr>
            <a:lvl4pPr marL="688406" indent="0">
              <a:buNone/>
              <a:defRPr sz="803" b="1"/>
            </a:lvl4pPr>
            <a:lvl5pPr marL="917875" indent="0">
              <a:buNone/>
              <a:defRPr sz="803" b="1"/>
            </a:lvl5pPr>
            <a:lvl6pPr marL="1147343" indent="0">
              <a:buNone/>
              <a:defRPr sz="803" b="1"/>
            </a:lvl6pPr>
            <a:lvl7pPr marL="1376812" indent="0">
              <a:buNone/>
              <a:defRPr sz="803" b="1"/>
            </a:lvl7pPr>
            <a:lvl8pPr marL="1606281" indent="0">
              <a:buNone/>
              <a:defRPr sz="803" b="1"/>
            </a:lvl8pPr>
            <a:lvl9pPr marL="1835749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7177"/>
            <a:ext cx="2588968" cy="184911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3695"/>
            <a:ext cx="2601718" cy="413482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469" indent="0">
              <a:buNone/>
              <a:defRPr sz="1004" b="1"/>
            </a:lvl2pPr>
            <a:lvl3pPr marL="458937" indent="0">
              <a:buNone/>
              <a:defRPr sz="903" b="1"/>
            </a:lvl3pPr>
            <a:lvl4pPr marL="688406" indent="0">
              <a:buNone/>
              <a:defRPr sz="803" b="1"/>
            </a:lvl4pPr>
            <a:lvl5pPr marL="917875" indent="0">
              <a:buNone/>
              <a:defRPr sz="803" b="1"/>
            </a:lvl5pPr>
            <a:lvl6pPr marL="1147343" indent="0">
              <a:buNone/>
              <a:defRPr sz="803" b="1"/>
            </a:lvl6pPr>
            <a:lvl7pPr marL="1376812" indent="0">
              <a:buNone/>
              <a:defRPr sz="803" b="1"/>
            </a:lvl7pPr>
            <a:lvl8pPr marL="1606281" indent="0">
              <a:buNone/>
              <a:defRPr sz="803" b="1"/>
            </a:lvl8pPr>
            <a:lvl9pPr marL="1835749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7177"/>
            <a:ext cx="2601718" cy="184911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47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32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76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447"/>
            <a:ext cx="1973799" cy="803063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541"/>
            <a:ext cx="3098155" cy="2445838"/>
          </a:xfrm>
        </p:spPr>
        <p:txBody>
          <a:bodyPr/>
          <a:lstStyle>
            <a:lvl1pPr>
              <a:defRPr sz="1606"/>
            </a:lvl1pPr>
            <a:lvl2pPr>
              <a:defRPr sz="1405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2510"/>
            <a:ext cx="1973799" cy="1912852"/>
          </a:xfrm>
        </p:spPr>
        <p:txBody>
          <a:bodyPr/>
          <a:lstStyle>
            <a:lvl1pPr marL="0" indent="0">
              <a:buNone/>
              <a:defRPr sz="803"/>
            </a:lvl1pPr>
            <a:lvl2pPr marL="229469" indent="0">
              <a:buNone/>
              <a:defRPr sz="703"/>
            </a:lvl2pPr>
            <a:lvl3pPr marL="458937" indent="0">
              <a:buNone/>
              <a:defRPr sz="602"/>
            </a:lvl3pPr>
            <a:lvl4pPr marL="688406" indent="0">
              <a:buNone/>
              <a:defRPr sz="502"/>
            </a:lvl4pPr>
            <a:lvl5pPr marL="917875" indent="0">
              <a:buNone/>
              <a:defRPr sz="502"/>
            </a:lvl5pPr>
            <a:lvl6pPr marL="1147343" indent="0">
              <a:buNone/>
              <a:defRPr sz="502"/>
            </a:lvl6pPr>
            <a:lvl7pPr marL="1376812" indent="0">
              <a:buNone/>
              <a:defRPr sz="502"/>
            </a:lvl7pPr>
            <a:lvl8pPr marL="1606281" indent="0">
              <a:buNone/>
              <a:defRPr sz="502"/>
            </a:lvl8pPr>
            <a:lvl9pPr marL="1835749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297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447"/>
            <a:ext cx="1973799" cy="803063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541"/>
            <a:ext cx="3098155" cy="2445838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469" indent="0">
              <a:buNone/>
              <a:defRPr sz="1405"/>
            </a:lvl2pPr>
            <a:lvl3pPr marL="458937" indent="0">
              <a:buNone/>
              <a:defRPr sz="1205"/>
            </a:lvl3pPr>
            <a:lvl4pPr marL="688406" indent="0">
              <a:buNone/>
              <a:defRPr sz="1004"/>
            </a:lvl4pPr>
            <a:lvl5pPr marL="917875" indent="0">
              <a:buNone/>
              <a:defRPr sz="1004"/>
            </a:lvl5pPr>
            <a:lvl6pPr marL="1147343" indent="0">
              <a:buNone/>
              <a:defRPr sz="1004"/>
            </a:lvl6pPr>
            <a:lvl7pPr marL="1376812" indent="0">
              <a:buNone/>
              <a:defRPr sz="1004"/>
            </a:lvl7pPr>
            <a:lvl8pPr marL="1606281" indent="0">
              <a:buNone/>
              <a:defRPr sz="1004"/>
            </a:lvl8pPr>
            <a:lvl9pPr marL="1835749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2510"/>
            <a:ext cx="1973799" cy="1912852"/>
          </a:xfrm>
        </p:spPr>
        <p:txBody>
          <a:bodyPr/>
          <a:lstStyle>
            <a:lvl1pPr marL="0" indent="0">
              <a:buNone/>
              <a:defRPr sz="803"/>
            </a:lvl1pPr>
            <a:lvl2pPr marL="229469" indent="0">
              <a:buNone/>
              <a:defRPr sz="703"/>
            </a:lvl2pPr>
            <a:lvl3pPr marL="458937" indent="0">
              <a:buNone/>
              <a:defRPr sz="602"/>
            </a:lvl3pPr>
            <a:lvl4pPr marL="688406" indent="0">
              <a:buNone/>
              <a:defRPr sz="502"/>
            </a:lvl4pPr>
            <a:lvl5pPr marL="917875" indent="0">
              <a:buNone/>
              <a:defRPr sz="502"/>
            </a:lvl5pPr>
            <a:lvl6pPr marL="1147343" indent="0">
              <a:buNone/>
              <a:defRPr sz="502"/>
            </a:lvl6pPr>
            <a:lvl7pPr marL="1376812" indent="0">
              <a:buNone/>
              <a:defRPr sz="502"/>
            </a:lvl7pPr>
            <a:lvl8pPr marL="1606281" indent="0">
              <a:buNone/>
              <a:defRPr sz="502"/>
            </a:lvl8pPr>
            <a:lvl9pPr marL="1835749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07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5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238"/>
            <a:ext cx="1319585" cy="291668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238"/>
            <a:ext cx="3882256" cy="291668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832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239"/>
            <a:ext cx="5278339" cy="6652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6193"/>
            <a:ext cx="5278339" cy="21837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89946"/>
            <a:ext cx="1376958" cy="1832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F885-B434-4C50-8160-EFBEA0070535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89946"/>
            <a:ext cx="2065437" cy="1832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89946"/>
            <a:ext cx="1376958" cy="1832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4458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xStyles>
    <p:titleStyle>
      <a:lvl1pPr algn="l" defTabSz="458937" rtl="0" eaLnBrk="1" latinLnBrk="0" hangingPunct="1">
        <a:lnSpc>
          <a:spcPct val="90000"/>
        </a:lnSpc>
        <a:spcBef>
          <a:spcPct val="0"/>
        </a:spcBef>
        <a:buNone/>
        <a:defRPr sz="220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34" indent="-114734" algn="l" defTabSz="458937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5" kern="1200">
          <a:solidFill>
            <a:schemeClr val="tx1"/>
          </a:solidFill>
          <a:latin typeface="+mn-lt"/>
          <a:ea typeface="+mn-ea"/>
          <a:cs typeface="+mn-cs"/>
        </a:defRPr>
      </a:lvl1pPr>
      <a:lvl2pPr marL="344203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672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140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4pPr>
      <a:lvl5pPr marL="1032609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5pPr>
      <a:lvl6pPr marL="1262078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6pPr>
      <a:lvl7pPr marL="1491546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7pPr>
      <a:lvl8pPr marL="1721015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8pPr>
      <a:lvl9pPr marL="1950484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1pPr>
      <a:lvl2pPr marL="229469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2pPr>
      <a:lvl3pPr marL="458937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3pPr>
      <a:lvl4pPr marL="688406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4pPr>
      <a:lvl5pPr marL="917875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5pPr>
      <a:lvl6pPr marL="1147343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6pPr>
      <a:lvl7pPr marL="1376812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7pPr>
      <a:lvl8pPr marL="1606281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8pPr>
      <a:lvl9pPr marL="1835749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g"/><Relationship Id="rId5" Type="http://schemas.openxmlformats.org/officeDocument/2006/relationships/image" Target="../media/image48.gif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9353532F-AD86-4449-815F-0876400EB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916000"/>
            <a:ext cx="2920817" cy="523220"/>
          </a:xfrm>
          <a:prstGeom prst="rect">
            <a:avLst/>
          </a:prstGeom>
          <a:noFill/>
          <a:ln>
            <a:noFill/>
          </a:ln>
          <a:effectLst>
            <a:outerShdw dist="2387600" dir="21540000" sx="200000" sy="200000" algn="ctr" rotWithShape="0">
              <a:srgbClr val="FF0000"/>
            </a:outerShdw>
          </a:effectLst>
          <a:scene3d>
            <a:camera prst="orthographicFront"/>
            <a:lightRig rig="threePt" dir="t"/>
          </a:scene3d>
          <a:sp3d z="127000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  <a:sp3d extrusionH="254000">
              <a:contourClr>
                <a:srgbClr val="FFFF00"/>
              </a:contourClr>
            </a:sp3d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400" b="1" dirty="0">
                <a:solidFill>
                  <a:srgbClr val="FFFF00"/>
                </a:solidFill>
                <a:latin typeface="Andy" panose="03080602030302030203" pitchFamily="66" charset="0"/>
              </a:rPr>
              <a:t>Musique d’Edvard Grieg « Au matin »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400" b="1" dirty="0">
                <a:solidFill>
                  <a:srgbClr val="FFFF00"/>
                </a:solidFill>
                <a:latin typeface="Andy" panose="03080602030302030203" pitchFamily="66" charset="0"/>
              </a:rPr>
              <a:t>Création du diaporama © Apex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29F016-E28E-4604-92ED-170D3AF29BEF}"/>
              </a:ext>
            </a:extLst>
          </p:cNvPr>
          <p:cNvSpPr/>
          <p:nvPr/>
        </p:nvSpPr>
        <p:spPr>
          <a:xfrm>
            <a:off x="360000" y="-5137"/>
            <a:ext cx="5400000" cy="1448656"/>
          </a:xfrm>
          <a:prstGeom prst="rect">
            <a:avLst/>
          </a:prstGeom>
          <a:noFill/>
        </p:spPr>
        <p:txBody>
          <a:bodyPr spcFirstLastPara="1" wrap="none">
            <a:prstTxWarp prst="textDeflateBottom">
              <a:avLst/>
            </a:prstTxWarp>
            <a:spAutoFit/>
          </a:bodyPr>
          <a:lstStyle/>
          <a:p>
            <a:pPr algn="ctr">
              <a:defRPr/>
            </a:pPr>
            <a:r>
              <a:rPr lang="fr-FR" sz="5400" dirty="0" err="1">
                <a:ln w="1270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6"/>
                </a:solidFill>
                <a:latin typeface="Tango BT" panose="04040704021002020703" pitchFamily="82" charset="0"/>
              </a:rPr>
              <a:t>Éze</a:t>
            </a:r>
            <a:r>
              <a:rPr lang="fr-FR" sz="5400" dirty="0">
                <a:ln w="1270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6"/>
                </a:solidFill>
                <a:latin typeface="Tango BT" panose="04040704021002020703" pitchFamily="82" charset="0"/>
              </a:rPr>
              <a:t> : commune française des Alpes-Maritimes</a:t>
            </a:r>
          </a:p>
        </p:txBody>
      </p:sp>
    </p:spTree>
    <p:extLst>
      <p:ext uri="{BB962C8B-B14F-4D97-AF65-F5344CB8AC3E}">
        <p14:creationId xmlns:p14="http://schemas.microsoft.com/office/powerpoint/2010/main" val="1460894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>
        <p:sndAc>
          <p:stSnd>
            <p:snd r:embed="rId3" name="Herbert-von-Karajan-Edvard Grieg-Suite No1.wav"/>
          </p:stSnd>
        </p:sndAc>
      </p:transition>
    </mc:Choice>
    <mc:Fallback>
      <p:transition advClick="0" advTm="12000">
        <p:sndAc>
          <p:stSnd>
            <p:snd r:embed="rId3" name="Herbert-von-Karajan-Edvard Grieg-Suite N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3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25"/>
                            </p:stCondLst>
                            <p:childTnLst>
                              <p:par>
                                <p:cTn id="20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Oval 5" descr="web coucher4"/>
          <p:cNvSpPr>
            <a:spLocks noChangeArrowheads="1"/>
          </p:cNvSpPr>
          <p:nvPr/>
        </p:nvSpPr>
        <p:spPr bwMode="auto">
          <a:xfrm>
            <a:off x="1620000" y="484801"/>
            <a:ext cx="2880000" cy="180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4822" name="Oval 6" descr="web coucher4"/>
          <p:cNvSpPr>
            <a:spLocks noChangeArrowheads="1"/>
          </p:cNvSpPr>
          <p:nvPr/>
        </p:nvSpPr>
        <p:spPr bwMode="auto">
          <a:xfrm>
            <a:off x="911661" y="2104801"/>
            <a:ext cx="1440000" cy="9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4823" name="Oval 7" descr="web coucher4"/>
          <p:cNvSpPr>
            <a:spLocks noChangeArrowheads="1"/>
          </p:cNvSpPr>
          <p:nvPr/>
        </p:nvSpPr>
        <p:spPr bwMode="auto">
          <a:xfrm>
            <a:off x="3750351" y="2104801"/>
            <a:ext cx="1440000" cy="9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6" name="ZoneTexte 5"/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 err="1">
                <a:latin typeface="Script12 BT" panose="03080709030305060304" pitchFamily="65" charset="0"/>
              </a:rPr>
              <a:t>Éze</a:t>
            </a:r>
            <a:r>
              <a:rPr lang="fr-FR" sz="1200" b="1" dirty="0">
                <a:latin typeface="Script12 BT" panose="03080709030305060304" pitchFamily="65" charset="0"/>
              </a:rPr>
              <a:t> vu du fort de la Révère</a:t>
            </a:r>
          </a:p>
        </p:txBody>
      </p:sp>
    </p:spTree>
    <p:extLst>
      <p:ext uri="{BB962C8B-B14F-4D97-AF65-F5344CB8AC3E}">
        <p14:creationId xmlns:p14="http://schemas.microsoft.com/office/powerpoint/2010/main" val="328313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3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3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1" grpId="1" animBg="1"/>
      <p:bldP spid="34821" grpId="2" animBg="1"/>
      <p:bldP spid="34822" grpId="0" animBg="1"/>
      <p:bldP spid="34823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892630" y="1107081"/>
            <a:ext cx="1637404" cy="1228496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2202456" y="1107081"/>
            <a:ext cx="1637404" cy="1228496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>
            <a:off x="3589782" y="1107081"/>
            <a:ext cx="1637404" cy="1228496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FFEFE66-7E5E-4E1F-8D01-55CA5D7CBB05}"/>
              </a:ext>
            </a:extLst>
          </p:cNvPr>
          <p:cNvSpPr txBox="1"/>
          <p:nvPr/>
        </p:nvSpPr>
        <p:spPr>
          <a:xfrm>
            <a:off x="2052000" y="0"/>
            <a:ext cx="3265564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r"/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Le restaurant de la Chèvre d'or</a:t>
            </a:r>
          </a:p>
        </p:txBody>
      </p:sp>
    </p:spTree>
    <p:extLst>
      <p:ext uri="{BB962C8B-B14F-4D97-AF65-F5344CB8AC3E}">
        <p14:creationId xmlns:p14="http://schemas.microsoft.com/office/powerpoint/2010/main" val="3566304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AutoShape 5" descr="coupl101"/>
          <p:cNvSpPr>
            <a:spLocks noChangeArrowheads="1"/>
          </p:cNvSpPr>
          <p:nvPr/>
        </p:nvSpPr>
        <p:spPr bwMode="auto">
          <a:xfrm>
            <a:off x="4402834" y="2116071"/>
            <a:ext cx="767024" cy="897796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5" name="AutoShape 7" descr="coupl101"/>
          <p:cNvSpPr>
            <a:spLocks noChangeArrowheads="1"/>
          </p:cNvSpPr>
          <p:nvPr/>
        </p:nvSpPr>
        <p:spPr bwMode="auto">
          <a:xfrm>
            <a:off x="1878690" y="2352346"/>
            <a:ext cx="882036" cy="825591"/>
          </a:xfrm>
          <a:prstGeom prst="flowChartOr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6" name="AutoShape 8" descr="coupl101"/>
          <p:cNvSpPr>
            <a:spLocks noChangeArrowheads="1"/>
          </p:cNvSpPr>
          <p:nvPr/>
        </p:nvSpPr>
        <p:spPr bwMode="auto">
          <a:xfrm rot="-909135">
            <a:off x="2972145" y="1736825"/>
            <a:ext cx="958991" cy="1005152"/>
          </a:xfrm>
          <a:prstGeom prst="flowChartOr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7" name="AutoShape 9" descr="coupl101"/>
          <p:cNvSpPr>
            <a:spLocks noChangeArrowheads="1"/>
          </p:cNvSpPr>
          <p:nvPr/>
        </p:nvSpPr>
        <p:spPr bwMode="auto">
          <a:xfrm>
            <a:off x="3174919" y="500040"/>
            <a:ext cx="767870" cy="862643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8" name="AutoShape 10" descr="coupl101"/>
          <p:cNvSpPr>
            <a:spLocks noChangeArrowheads="1"/>
          </p:cNvSpPr>
          <p:nvPr/>
        </p:nvSpPr>
        <p:spPr bwMode="auto">
          <a:xfrm>
            <a:off x="3865832" y="1182175"/>
            <a:ext cx="767870" cy="862643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9" name="AutoShape 11" descr="coupl101"/>
          <p:cNvSpPr>
            <a:spLocks noChangeArrowheads="1"/>
          </p:cNvSpPr>
          <p:nvPr/>
        </p:nvSpPr>
        <p:spPr bwMode="auto">
          <a:xfrm>
            <a:off x="4363933" y="213126"/>
            <a:ext cx="767870" cy="861693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B720943C-753E-420A-80B5-5567547325A3}"/>
              </a:ext>
            </a:extLst>
          </p:cNvPr>
          <p:cNvSpPr txBox="1"/>
          <p:nvPr/>
        </p:nvSpPr>
        <p:spPr>
          <a:xfrm>
            <a:off x="396000" y="0"/>
            <a:ext cx="4392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r>
              <a:rPr lang="fr-FR" sz="1200" dirty="0">
                <a:latin typeface="Script12 BT" panose="03080709030305060304" pitchFamily="65" charset="0"/>
              </a:rPr>
              <a:t>Les jardins en terrasse du restaurant de la Chèvre d’or</a:t>
            </a:r>
          </a:p>
        </p:txBody>
      </p:sp>
    </p:spTree>
    <p:extLst>
      <p:ext uri="{BB962C8B-B14F-4D97-AF65-F5344CB8AC3E}">
        <p14:creationId xmlns:p14="http://schemas.microsoft.com/office/powerpoint/2010/main" val="401649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400" decel="100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400" decel="100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400" decel="100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400" decel="100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400" decel="100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3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6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3" grpId="1" animBg="1"/>
      <p:bldP spid="7173" grpId="2" animBg="1"/>
      <p:bldP spid="7175" grpId="0" animBg="1"/>
      <p:bldP spid="7175" grpId="1" animBg="1"/>
      <p:bldP spid="7175" grpId="2" animBg="1"/>
      <p:bldP spid="7176" grpId="0" animBg="1"/>
      <p:bldP spid="7176" grpId="1" animBg="1"/>
      <p:bldP spid="7176" grpId="2" animBg="1"/>
      <p:bldP spid="7177" grpId="0" animBg="1"/>
      <p:bldP spid="7177" grpId="1" animBg="1"/>
      <p:bldP spid="7177" grpId="2" animBg="1"/>
      <p:bldP spid="7178" grpId="0" animBg="1"/>
      <p:bldP spid="7178" grpId="1" animBg="1"/>
      <p:bldP spid="7178" grpId="2" animBg="1"/>
      <p:bldP spid="7179" grpId="0" animBg="1"/>
      <p:bldP spid="7179" grpId="1" animBg="1"/>
      <p:bldP spid="7179" grpId="2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œur 3"/>
          <p:cNvSpPr/>
          <p:nvPr/>
        </p:nvSpPr>
        <p:spPr>
          <a:xfrm rot="3716298" flipV="1">
            <a:off x="535998" y="1774613"/>
            <a:ext cx="1511699" cy="148503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9" name="Cœur 8"/>
          <p:cNvSpPr/>
          <p:nvPr/>
        </p:nvSpPr>
        <p:spPr>
          <a:xfrm rot="17959409">
            <a:off x="530851" y="204001"/>
            <a:ext cx="1511698" cy="148503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0" name="Cœur 9"/>
          <p:cNvSpPr/>
          <p:nvPr/>
        </p:nvSpPr>
        <p:spPr>
          <a:xfrm rot="7093308">
            <a:off x="4072797" y="1776933"/>
            <a:ext cx="1511699" cy="148503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1" name="Cœur 10"/>
          <p:cNvSpPr/>
          <p:nvPr/>
        </p:nvSpPr>
        <p:spPr>
          <a:xfrm rot="3117418" flipH="1">
            <a:off x="4052931" y="245801"/>
            <a:ext cx="1511699" cy="148503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2" name="Cœur 11"/>
          <p:cNvSpPr/>
          <p:nvPr/>
        </p:nvSpPr>
        <p:spPr>
          <a:xfrm>
            <a:off x="2512573" y="27656"/>
            <a:ext cx="1094668" cy="1445568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3" name="Cœur 12"/>
          <p:cNvSpPr/>
          <p:nvPr/>
        </p:nvSpPr>
        <p:spPr>
          <a:xfrm flipV="1">
            <a:off x="2512573" y="1999114"/>
            <a:ext cx="1094668" cy="1446729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9C9B3D38-C30B-41C7-829D-88743A9E815A}"/>
              </a:ext>
            </a:extLst>
          </p:cNvPr>
          <p:cNvSpPr txBox="1"/>
          <p:nvPr/>
        </p:nvSpPr>
        <p:spPr>
          <a:xfrm>
            <a:off x="864000" y="0"/>
            <a:ext cx="4320000" cy="252000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Autre vue des jardins du restaurant de la Chèvre d’or</a:t>
            </a:r>
          </a:p>
        </p:txBody>
      </p:sp>
    </p:spTree>
    <p:extLst>
      <p:ext uri="{BB962C8B-B14F-4D97-AF65-F5344CB8AC3E}">
        <p14:creationId xmlns:p14="http://schemas.microsoft.com/office/powerpoint/2010/main" val="378531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43" y="0"/>
            <a:ext cx="6116114" cy="3442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7" name="Rectangle 7"/>
          <p:cNvSpPr>
            <a:spLocks noChangeArrowheads="1"/>
          </p:cNvSpPr>
          <p:nvPr/>
        </p:nvSpPr>
        <p:spPr bwMode="auto">
          <a:xfrm rot="-647255">
            <a:off x="736633" y="559765"/>
            <a:ext cx="2408323" cy="130115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2B7BE"/>
            </a:extrusionClr>
          </a:sp3d>
        </p:spPr>
        <p:txBody>
          <a:bodyPr wrap="none" lIns="58815" tIns="29407" rIns="58815" bIns="29407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634081">
            <a:off x="1071686" y="600826"/>
            <a:ext cx="1922889" cy="1082312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</p:pic>
      <p:sp>
        <p:nvSpPr>
          <p:cNvPr id="15368" name="Rectangle 8"/>
          <p:cNvSpPr>
            <a:spLocks noChangeArrowheads="1"/>
          </p:cNvSpPr>
          <p:nvPr/>
        </p:nvSpPr>
        <p:spPr bwMode="auto">
          <a:xfrm rot="-647255">
            <a:off x="2974947" y="1610932"/>
            <a:ext cx="2408323" cy="130019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Left">
              <a:rot lat="600000" lon="899999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2B7BE"/>
            </a:extrusionClr>
          </a:sp3d>
        </p:spPr>
        <p:txBody>
          <a:bodyPr wrap="none" lIns="58815" tIns="29407" rIns="58815" bIns="29407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432093">
            <a:off x="3146824" y="1752553"/>
            <a:ext cx="1923950" cy="1082909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66F9612-EE48-4CD5-BF7D-F54181DAAC29}"/>
              </a:ext>
            </a:extLst>
          </p:cNvPr>
          <p:cNvSpPr txBox="1"/>
          <p:nvPr/>
        </p:nvSpPr>
        <p:spPr>
          <a:xfrm>
            <a:off x="1512000" y="-6350"/>
            <a:ext cx="3528000" cy="24546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r"/>
            <a:r>
              <a:rPr lang="fr-FR" sz="1200" dirty="0">
                <a:latin typeface="Script12 BT" panose="03080709030305060304" pitchFamily="65" charset="0"/>
              </a:rPr>
              <a:t>L’église Notre Dame de l’Assomption</a:t>
            </a:r>
          </a:p>
        </p:txBody>
      </p:sp>
    </p:spTree>
    <p:extLst>
      <p:ext uri="{BB962C8B-B14F-4D97-AF65-F5344CB8AC3E}">
        <p14:creationId xmlns:p14="http://schemas.microsoft.com/office/powerpoint/2010/main" val="1222031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 animBg="1"/>
      <p:bldP spid="15368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25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6120000" cy="3444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26" name="Oval 26" descr="121764_Appache45_029"/>
          <p:cNvSpPr>
            <a:spLocks noChangeArrowheads="1"/>
          </p:cNvSpPr>
          <p:nvPr/>
        </p:nvSpPr>
        <p:spPr bwMode="auto">
          <a:xfrm>
            <a:off x="2239767" y="238229"/>
            <a:ext cx="1679008" cy="219271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76827" name="Oval 27" descr="121764_Appache45_029"/>
          <p:cNvSpPr>
            <a:spLocks noChangeArrowheads="1"/>
          </p:cNvSpPr>
          <p:nvPr/>
        </p:nvSpPr>
        <p:spPr bwMode="auto">
          <a:xfrm>
            <a:off x="1537528" y="1291079"/>
            <a:ext cx="1483654" cy="197421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76828" name="Oval 28" descr="121764_Appache45_029"/>
          <p:cNvSpPr>
            <a:spLocks noChangeArrowheads="1"/>
          </p:cNvSpPr>
          <p:nvPr/>
        </p:nvSpPr>
        <p:spPr bwMode="auto">
          <a:xfrm>
            <a:off x="3333576" y="1554050"/>
            <a:ext cx="1365754" cy="1534322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F1EE7A1-1EE8-47E5-879E-FB9D98EAEC74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dirty="0">
                <a:latin typeface="Script12 BT" panose="03080709030305060304" pitchFamily="65" charset="0"/>
              </a:rPr>
              <a:t>Le fort de la Révère</a:t>
            </a:r>
          </a:p>
        </p:txBody>
      </p:sp>
    </p:spTree>
    <p:extLst>
      <p:ext uri="{BB962C8B-B14F-4D97-AF65-F5344CB8AC3E}">
        <p14:creationId xmlns:p14="http://schemas.microsoft.com/office/powerpoint/2010/main" val="1485173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4215E-6 -3.87454E-6 C 0.01505 0.03183 0.0371 0.0655 0.055 0.07888 C 0.08197 0.1001 0.10791 0.10794 0.1131 0.09733 C 0.11699 0.08672 0.09909 0.05997 0.07212 0.03875 C 0.05396 0.02537 0.02101 0.01615 -0.00804 0.01476 C -0.03605 0.01615 -0.07004 0.02537 -0.08794 0.03875 C -0.11491 0.05997 -0.13307 0.08672 -0.12788 0.09733 C -0.12295 0.10794 -0.09701 0.1001 -0.07107 0.07888 C -0.05292 0.0655 -0.03009 0.03183 -0.01608 -3.87454E-6 C -0.00104 -0.03321 0.00908 -0.07749 0.00908 -0.10516 C 0.00908 -0.14806 0.00208 -0.18127 -0.00804 -0.18127 C -0.01712 -0.18127 -0.0249 -0.14806 -0.0249 -0.10516 C -0.0249 -0.07749 -0.01401 -0.03321 -2.54215E-6 -3.87454E-6 Z " pathEditMode="relative" rAng="0" ptsTypes="AAAAAAAAAAAAA">
                                      <p:cBhvr>
                                        <p:cTn id="6" dur="3000" fill="hold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8" y="-39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76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24254E-6 -3.69004E-7 C 0.01505 0.03183 0.0371 0.0655 0.055 0.07887 C 0.08197 0.10009 0.10792 0.10793 0.1131 0.09733 C 0.11699 0.08672 0.0991 0.05996 0.07212 0.03875 C 0.05396 0.02537 0.02101 0.01614 -0.00804 0.01476 C -0.03605 0.01614 -0.07004 0.02537 -0.08793 0.03875 C -0.11491 0.05996 -0.13307 0.08672 -0.12788 0.09733 C -0.12295 0.10793 -0.09701 0.10009 -0.07107 0.07887 C -0.05292 0.0655 -0.03009 0.03183 -0.01608 -3.69004E-7 C -0.00103 -0.03321 0.00908 -0.07749 0.00908 -0.10517 C 0.00908 -0.14806 0.00208 -0.18127 -0.00804 -0.18127 C -0.01712 -0.18127 -0.0249 -0.14806 -0.0249 -0.10517 C -0.0249 -0.07749 -0.014 -0.03321 -3.24254E-6 -3.69004E-7 Z " pathEditMode="relative" rAng="0" ptsTypes="AAAAAAAAAAAAA">
                                      <p:cBhvr>
                                        <p:cTn id="14" dur="3000" fill="hold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8" y="-396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76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5.31777E-7 -4.24354E-6 C 0.01505 0.03183 0.0371 0.0655 0.05499 0.07888 C 0.08197 0.1001 0.10791 0.10794 0.1131 0.09733 C 0.11699 0.08672 0.09909 0.05997 0.07211 0.03875 C 0.05396 0.02537 0.02101 0.01615 -0.00804 0.01476 C -0.03606 0.01615 -0.07004 0.02537 -0.08794 0.03875 C -0.11492 0.05997 -0.13307 0.08672 -0.12789 0.09733 C -0.12296 0.10794 -0.09702 0.1001 -0.07108 0.07888 C -0.05292 0.0655 -0.03009 0.03183 -0.01608 -4.24354E-6 C -0.00104 -0.03321 0.00908 -0.07749 0.00908 -0.10516 C 0.00908 -0.14806 0.00208 -0.18127 -0.00804 -0.18127 C -0.01712 -0.18127 -0.0249 -0.14806 -0.0249 -0.10516 C -0.0249 -0.07749 -0.01401 -0.03321 -5.31777E-7 -4.24354E-6 Z " pathEditMode="relative" rAng="0" ptsTypes="AAAAAAAAAAAAA">
                                      <p:cBhvr>
                                        <p:cTn id="22" dur="3000" fill="hold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8" y="-3967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76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76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26" grpId="0" animBg="1"/>
      <p:bldP spid="76826" grpId="1" animBg="1"/>
      <p:bldP spid="76827" grpId="0" animBg="1"/>
      <p:bldP spid="76827" grpId="1" animBg="1"/>
      <p:bldP spid="76828" grpId="0" animBg="1"/>
      <p:bldP spid="76828" grpId="1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Oval 13" descr="jfjtyu"/>
          <p:cNvSpPr>
            <a:spLocks noChangeArrowheads="1"/>
          </p:cNvSpPr>
          <p:nvPr/>
        </p:nvSpPr>
        <p:spPr bwMode="auto">
          <a:xfrm>
            <a:off x="1272808" y="1165796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4" name="Oval 14" descr="jfjtyu"/>
          <p:cNvSpPr>
            <a:spLocks noChangeArrowheads="1"/>
          </p:cNvSpPr>
          <p:nvPr/>
        </p:nvSpPr>
        <p:spPr bwMode="auto">
          <a:xfrm>
            <a:off x="1543604" y="789303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5" name="Oval 15" descr="jfjtyu"/>
          <p:cNvSpPr>
            <a:spLocks noChangeArrowheads="1"/>
          </p:cNvSpPr>
          <p:nvPr/>
        </p:nvSpPr>
        <p:spPr bwMode="auto">
          <a:xfrm>
            <a:off x="582740" y="1129695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6" name="Oval 16" descr="jfjtyu"/>
          <p:cNvSpPr>
            <a:spLocks noChangeArrowheads="1"/>
          </p:cNvSpPr>
          <p:nvPr/>
        </p:nvSpPr>
        <p:spPr bwMode="auto">
          <a:xfrm>
            <a:off x="1847866" y="1165796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7" name="Oval 17" descr="jfjtyu"/>
          <p:cNvSpPr>
            <a:spLocks noChangeArrowheads="1"/>
          </p:cNvSpPr>
          <p:nvPr/>
        </p:nvSpPr>
        <p:spPr bwMode="auto">
          <a:xfrm>
            <a:off x="888872" y="1560066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8" name="Oval 18" descr="jfjtyu"/>
          <p:cNvSpPr>
            <a:spLocks noChangeArrowheads="1"/>
          </p:cNvSpPr>
          <p:nvPr/>
        </p:nvSpPr>
        <p:spPr bwMode="auto">
          <a:xfrm>
            <a:off x="1694798" y="1668373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B056E013-9CCF-4A4B-AA94-5BD09B91734A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L’Hermitage </a:t>
            </a:r>
            <a:r>
              <a:rPr lang="fr-FR" sz="1200" b="1" dirty="0" err="1">
                <a:solidFill>
                  <a:srgbClr val="FFFF00"/>
                </a:solidFill>
                <a:latin typeface="Script12 BT" panose="03080709030305060304" pitchFamily="65" charset="0"/>
              </a:rPr>
              <a:t>Rivièra</a:t>
            </a:r>
            <a:endParaRPr lang="fr-FR" sz="1200" b="1" dirty="0">
              <a:solidFill>
                <a:srgbClr val="FFFF00"/>
              </a:solidFill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51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3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30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3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3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3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 animBg="1"/>
      <p:bldP spid="20493" grpId="1" animBg="1"/>
      <p:bldP spid="20494" grpId="0" animBg="1"/>
      <p:bldP spid="20494" grpId="1" animBg="1"/>
      <p:bldP spid="20495" grpId="0" animBg="1"/>
      <p:bldP spid="20495" grpId="1" animBg="1"/>
      <p:bldP spid="20496" grpId="0" animBg="1"/>
      <p:bldP spid="20496" grpId="1" animBg="1"/>
      <p:bldP spid="20497" grpId="0" animBg="1"/>
      <p:bldP spid="20497" grpId="1" animBg="1"/>
      <p:bldP spid="20498" grpId="0" animBg="1"/>
      <p:bldP spid="20498" grpId="1" animBg="1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AutoShape 6" descr="La tête dans les nuages x"/>
          <p:cNvSpPr>
            <a:spLocks noChangeArrowheads="1"/>
          </p:cNvSpPr>
          <p:nvPr/>
        </p:nvSpPr>
        <p:spPr bwMode="auto">
          <a:xfrm>
            <a:off x="1759115" y="1432130"/>
            <a:ext cx="1541837" cy="1155838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7415" name="AutoShape 7" descr="La tête dans les nuages x"/>
          <p:cNvSpPr>
            <a:spLocks noChangeArrowheads="1"/>
          </p:cNvSpPr>
          <p:nvPr/>
        </p:nvSpPr>
        <p:spPr bwMode="auto">
          <a:xfrm>
            <a:off x="3686410" y="1685478"/>
            <a:ext cx="1541837" cy="1155838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469" y="10800"/>
                </a:moveTo>
                <a:cubicBezTo>
                  <a:pt x="2469" y="15401"/>
                  <a:pt x="6199" y="19131"/>
                  <a:pt x="10800" y="19131"/>
                </a:cubicBezTo>
                <a:cubicBezTo>
                  <a:pt x="15401" y="19131"/>
                  <a:pt x="19131" y="15401"/>
                  <a:pt x="19131" y="10800"/>
                </a:cubicBezTo>
                <a:cubicBezTo>
                  <a:pt x="19131" y="6199"/>
                  <a:pt x="15401" y="2469"/>
                  <a:pt x="10800" y="2469"/>
                </a:cubicBezTo>
                <a:cubicBezTo>
                  <a:pt x="6199" y="2469"/>
                  <a:pt x="2469" y="6199"/>
                  <a:pt x="2469" y="1080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7416" name="AutoShape 8" descr="La tête dans les nuages x"/>
          <p:cNvSpPr>
            <a:spLocks noChangeArrowheads="1"/>
          </p:cNvSpPr>
          <p:nvPr/>
        </p:nvSpPr>
        <p:spPr bwMode="auto">
          <a:xfrm>
            <a:off x="3012124" y="600386"/>
            <a:ext cx="1300791" cy="975148"/>
          </a:xfrm>
          <a:custGeom>
            <a:avLst/>
            <a:gdLst>
              <a:gd name="T0" fmla="*/ 972344 w 21600"/>
              <a:gd name="T1" fmla="*/ 0 h 21600"/>
              <a:gd name="T2" fmla="*/ 284771 w 21600"/>
              <a:gd name="T3" fmla="*/ 237115 h 21600"/>
              <a:gd name="T4" fmla="*/ 0 w 21600"/>
              <a:gd name="T5" fmla="*/ 809625 h 21600"/>
              <a:gd name="T6" fmla="*/ 284771 w 21600"/>
              <a:gd name="T7" fmla="*/ 1382135 h 21600"/>
              <a:gd name="T8" fmla="*/ 972344 w 21600"/>
              <a:gd name="T9" fmla="*/ 1619250 h 21600"/>
              <a:gd name="T10" fmla="*/ 1659916 w 21600"/>
              <a:gd name="T11" fmla="*/ 1382135 h 21600"/>
              <a:gd name="T12" fmla="*/ 1944687 w 21600"/>
              <a:gd name="T13" fmla="*/ 809625 h 21600"/>
              <a:gd name="T14" fmla="*/ 1659916 w 21600"/>
              <a:gd name="T15" fmla="*/ 237115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CC6728D-BBFB-466E-9B86-A3B32C15C265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     Dans les rues d’</a:t>
            </a:r>
            <a:r>
              <a:rPr lang="fr-FR" sz="1200" b="1" dirty="0" err="1">
                <a:solidFill>
                  <a:srgbClr val="FFFF00"/>
                </a:solidFill>
                <a:latin typeface="Script12 BT" panose="03080709030305060304" pitchFamily="65" charset="0"/>
              </a:rPr>
              <a:t>Éze</a:t>
            </a:r>
            <a:endParaRPr lang="fr-FR" sz="1200" b="1" dirty="0">
              <a:solidFill>
                <a:srgbClr val="FFFF00"/>
              </a:solidFill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173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3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4" dur="3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3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4" grpId="1" animBg="1"/>
      <p:bldP spid="17414" grpId="2" animBg="1"/>
      <p:bldP spid="17415" grpId="0" animBg="1"/>
      <p:bldP spid="17416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llipse 2"/>
          <p:cNvSpPr/>
          <p:nvPr/>
        </p:nvSpPr>
        <p:spPr>
          <a:xfrm>
            <a:off x="764200" y="54614"/>
            <a:ext cx="1593466" cy="192935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6" name="Ellipse 5"/>
          <p:cNvSpPr/>
          <p:nvPr/>
        </p:nvSpPr>
        <p:spPr>
          <a:xfrm>
            <a:off x="3735520" y="36867"/>
            <a:ext cx="1593466" cy="192935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7" name="Ellipse 6"/>
          <p:cNvSpPr/>
          <p:nvPr/>
        </p:nvSpPr>
        <p:spPr>
          <a:xfrm>
            <a:off x="2262770" y="1422850"/>
            <a:ext cx="1593466" cy="192935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1F429E1-B057-436E-9E8C-F13A12CA6C03}"/>
              </a:ext>
            </a:extLst>
          </p:cNvPr>
          <p:cNvSpPr txBox="1"/>
          <p:nvPr/>
        </p:nvSpPr>
        <p:spPr>
          <a:xfrm>
            <a:off x="1440000" y="0"/>
            <a:ext cx="32336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Le jardin exotique</a:t>
            </a:r>
          </a:p>
        </p:txBody>
      </p:sp>
    </p:spTree>
    <p:extLst>
      <p:ext uri="{BB962C8B-B14F-4D97-AF65-F5344CB8AC3E}">
        <p14:creationId xmlns:p14="http://schemas.microsoft.com/office/powerpoint/2010/main" val="58675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riangle isocèle 2"/>
          <p:cNvSpPr/>
          <p:nvPr/>
        </p:nvSpPr>
        <p:spPr>
          <a:xfrm rot="2150333">
            <a:off x="1584171" y="-46244"/>
            <a:ext cx="1826857" cy="222172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6" name="Triangle isocèle 5"/>
          <p:cNvSpPr/>
          <p:nvPr/>
        </p:nvSpPr>
        <p:spPr>
          <a:xfrm rot="2150333">
            <a:off x="2372848" y="318987"/>
            <a:ext cx="1826857" cy="222172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7" name="Triangle isocèle 6"/>
          <p:cNvSpPr/>
          <p:nvPr/>
        </p:nvSpPr>
        <p:spPr>
          <a:xfrm rot="2150333">
            <a:off x="3091182" y="634733"/>
            <a:ext cx="1826857" cy="222172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FA01CD8-18A5-4660-9608-174B165874BA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Autre vue du jardin exotique</a:t>
            </a:r>
          </a:p>
        </p:txBody>
      </p:sp>
    </p:spTree>
    <p:extLst>
      <p:ext uri="{BB962C8B-B14F-4D97-AF65-F5344CB8AC3E}">
        <p14:creationId xmlns:p14="http://schemas.microsoft.com/office/powerpoint/2010/main" val="299279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33355">
            <a:off x="769586" y="806841"/>
            <a:ext cx="2778509" cy="156390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33583">
            <a:off x="2661829" y="902072"/>
            <a:ext cx="2778509" cy="156390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9F2CD0A-3BFF-489D-843F-2EF39DB11BB0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Les plantes grasses du jardin exotique</a:t>
            </a:r>
          </a:p>
        </p:txBody>
      </p:sp>
    </p:spTree>
    <p:extLst>
      <p:ext uri="{BB962C8B-B14F-4D97-AF65-F5344CB8AC3E}">
        <p14:creationId xmlns:p14="http://schemas.microsoft.com/office/powerpoint/2010/main" val="335353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AutoShape 5" descr="bb674d74"/>
          <p:cNvSpPr>
            <a:spLocks noChangeArrowheads="1"/>
          </p:cNvSpPr>
          <p:nvPr/>
        </p:nvSpPr>
        <p:spPr bwMode="auto">
          <a:xfrm>
            <a:off x="1716980" y="320479"/>
            <a:ext cx="1841873" cy="1795592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6150" name="AutoShape 6" descr="bb674d74"/>
          <p:cNvSpPr>
            <a:spLocks noChangeArrowheads="1"/>
          </p:cNvSpPr>
          <p:nvPr/>
        </p:nvSpPr>
        <p:spPr bwMode="auto">
          <a:xfrm>
            <a:off x="2675973" y="427835"/>
            <a:ext cx="1802972" cy="1819343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6151" name="AutoShape 7" descr="bb674d74"/>
          <p:cNvSpPr>
            <a:spLocks noChangeArrowheads="1"/>
          </p:cNvSpPr>
          <p:nvPr/>
        </p:nvSpPr>
        <p:spPr bwMode="auto">
          <a:xfrm>
            <a:off x="1640869" y="1397833"/>
            <a:ext cx="1726017" cy="1795592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6154" name="AutoShape 10" descr="bb674d74"/>
          <p:cNvSpPr>
            <a:spLocks noChangeArrowheads="1"/>
          </p:cNvSpPr>
          <p:nvPr/>
        </p:nvSpPr>
        <p:spPr bwMode="auto">
          <a:xfrm>
            <a:off x="2790985" y="1511581"/>
            <a:ext cx="1802972" cy="1795592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D1C51F12-46E7-438A-B899-7B0C71A8DC10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La Poterne en ogive</a:t>
            </a:r>
          </a:p>
        </p:txBody>
      </p:sp>
    </p:spTree>
    <p:extLst>
      <p:ext uri="{BB962C8B-B14F-4D97-AF65-F5344CB8AC3E}">
        <p14:creationId xmlns:p14="http://schemas.microsoft.com/office/powerpoint/2010/main" val="272662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49" grpId="1" animBg="1"/>
      <p:bldP spid="6150" grpId="0" animBg="1"/>
      <p:bldP spid="6150" grpId="1" animBg="1"/>
      <p:bldP spid="6151" grpId="0" animBg="1"/>
      <p:bldP spid="6151" grpId="1" animBg="1"/>
      <p:bldP spid="6154" grpId="0" animBg="1"/>
      <p:bldP spid="6154" grpId="1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0" cmpd="tri">
                <a:solidFill>
                  <a:srgbClr val="3366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9" name="Oval 11" descr="mimosa-plante"/>
          <p:cNvSpPr>
            <a:spLocks noChangeArrowheads="1"/>
          </p:cNvSpPr>
          <p:nvPr/>
        </p:nvSpPr>
        <p:spPr bwMode="auto">
          <a:xfrm>
            <a:off x="835288" y="63133"/>
            <a:ext cx="1482793" cy="328907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5725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58380" name="Oval 12" descr="mimosa-plante"/>
          <p:cNvSpPr>
            <a:spLocks noChangeArrowheads="1"/>
          </p:cNvSpPr>
          <p:nvPr/>
        </p:nvSpPr>
        <p:spPr bwMode="auto">
          <a:xfrm>
            <a:off x="2552160" y="449501"/>
            <a:ext cx="1327889" cy="267515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58381" name="Oval 13" descr="mimosa-plante"/>
          <p:cNvSpPr>
            <a:spLocks noChangeArrowheads="1"/>
          </p:cNvSpPr>
          <p:nvPr/>
        </p:nvSpPr>
        <p:spPr bwMode="auto">
          <a:xfrm>
            <a:off x="4074542" y="668002"/>
            <a:ext cx="1170401" cy="223718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E63524B-7E57-4E45-A866-62AFF84663B8}"/>
              </a:ext>
            </a:extLst>
          </p:cNvPr>
          <p:cNvSpPr txBox="1"/>
          <p:nvPr/>
        </p:nvSpPr>
        <p:spPr>
          <a:xfrm>
            <a:off x="1728000" y="0"/>
            <a:ext cx="32717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r"/>
            <a:r>
              <a:rPr lang="fr-FR" sz="1200" b="1" dirty="0">
                <a:latin typeface="Script12 BT" panose="03080709030305060304" pitchFamily="65" charset="0"/>
              </a:rPr>
              <a:t>Les rues pavées d’</a:t>
            </a:r>
            <a:r>
              <a:rPr lang="fr-FR" sz="1200" b="1" dirty="0" err="1">
                <a:latin typeface="Script12 BT" panose="03080709030305060304" pitchFamily="65" charset="0"/>
              </a:rPr>
              <a:t>Éze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253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500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5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5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9" grpId="0" animBg="1"/>
      <p:bldP spid="58379" grpId="1" animBg="1"/>
      <p:bldP spid="58380" grpId="0" animBg="1"/>
      <p:bldP spid="58380" grpId="1" animBg="1"/>
      <p:bldP spid="58381" grpId="0" animBg="1"/>
      <p:bldP spid="58381" grpId="1" animBg="1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361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AutoShape 6"/>
          <p:cNvSpPr>
            <a:spLocks noChangeArrowheads="1"/>
          </p:cNvSpPr>
          <p:nvPr/>
        </p:nvSpPr>
        <p:spPr bwMode="auto">
          <a:xfrm rot="913369">
            <a:off x="589382" y="567954"/>
            <a:ext cx="2878009" cy="2158507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7175" name="AutoShape 7"/>
          <p:cNvSpPr>
            <a:spLocks noChangeArrowheads="1"/>
          </p:cNvSpPr>
          <p:nvPr/>
        </p:nvSpPr>
        <p:spPr bwMode="auto">
          <a:xfrm rot="20686631" flipH="1">
            <a:off x="2639803" y="558385"/>
            <a:ext cx="2878009" cy="2158507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4B1F8B1-95D1-488D-AA3D-AC927D6FAEEF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Le sentier de Nietzsche</a:t>
            </a:r>
          </a:p>
        </p:txBody>
      </p:sp>
    </p:spTree>
    <p:extLst>
      <p:ext uri="{BB962C8B-B14F-4D97-AF65-F5344CB8AC3E}">
        <p14:creationId xmlns:p14="http://schemas.microsoft.com/office/powerpoint/2010/main" val="229895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nimBg="1"/>
      <p:bldP spid="7175" grpId="0" animBg="1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Oval 10" descr="web paysage11"/>
          <p:cNvSpPr>
            <a:spLocks noChangeArrowheads="1"/>
          </p:cNvSpPr>
          <p:nvPr/>
        </p:nvSpPr>
        <p:spPr bwMode="auto">
          <a:xfrm>
            <a:off x="764604" y="536321"/>
            <a:ext cx="2201730" cy="188527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4" name="Oval 6" descr="web paysage11"/>
          <p:cNvSpPr>
            <a:spLocks noChangeArrowheads="1"/>
          </p:cNvSpPr>
          <p:nvPr/>
        </p:nvSpPr>
        <p:spPr bwMode="auto">
          <a:xfrm>
            <a:off x="1794843" y="799680"/>
            <a:ext cx="2062313" cy="197460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5" name="Oval 7" descr="web paysage11"/>
          <p:cNvSpPr>
            <a:spLocks noChangeArrowheads="1"/>
          </p:cNvSpPr>
          <p:nvPr/>
        </p:nvSpPr>
        <p:spPr bwMode="auto">
          <a:xfrm>
            <a:off x="1279521" y="254395"/>
            <a:ext cx="3326347" cy="284937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6" name="Oval 8" descr="web paysage11"/>
          <p:cNvSpPr>
            <a:spLocks noChangeArrowheads="1"/>
          </p:cNvSpPr>
          <p:nvPr/>
        </p:nvSpPr>
        <p:spPr bwMode="auto">
          <a:xfrm>
            <a:off x="2591058" y="1545665"/>
            <a:ext cx="1592433" cy="1491976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7" name="Oval 9" descr="web paysage11"/>
          <p:cNvSpPr>
            <a:spLocks noChangeArrowheads="1"/>
          </p:cNvSpPr>
          <p:nvPr/>
        </p:nvSpPr>
        <p:spPr bwMode="auto">
          <a:xfrm>
            <a:off x="3293895" y="1940124"/>
            <a:ext cx="1405513" cy="1228617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9" name="Oval 10" descr="web paysage11"/>
          <p:cNvSpPr>
            <a:spLocks noChangeArrowheads="1"/>
          </p:cNvSpPr>
          <p:nvPr/>
        </p:nvSpPr>
        <p:spPr bwMode="auto">
          <a:xfrm>
            <a:off x="764604" y="537685"/>
            <a:ext cx="2201730" cy="188527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10" name="Oval 8" descr="web paysage11"/>
          <p:cNvSpPr>
            <a:spLocks noChangeArrowheads="1"/>
          </p:cNvSpPr>
          <p:nvPr/>
        </p:nvSpPr>
        <p:spPr bwMode="auto">
          <a:xfrm>
            <a:off x="2591058" y="1547029"/>
            <a:ext cx="1592433" cy="1491976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3540870B-0673-496A-A0A7-07C964A09EF9}"/>
              </a:ext>
            </a:extLst>
          </p:cNvPr>
          <p:cNvSpPr txBox="1"/>
          <p:nvPr/>
        </p:nvSpPr>
        <p:spPr>
          <a:xfrm>
            <a:off x="1541600" y="-10325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Le viaduc d’</a:t>
            </a:r>
            <a:r>
              <a:rPr lang="fr-FR" sz="1200" b="1" dirty="0" err="1">
                <a:solidFill>
                  <a:srgbClr val="FFFF00"/>
                </a:solidFill>
                <a:latin typeface="Script12 BT" panose="03080709030305060304" pitchFamily="65" charset="0"/>
              </a:rPr>
              <a:t>Éze</a:t>
            </a:r>
            <a:endParaRPr lang="fr-FR" sz="1200" b="1" dirty="0">
              <a:solidFill>
                <a:srgbClr val="FFFF00"/>
              </a:solidFill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858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 animBg="1"/>
      <p:bldP spid="32778" grpId="1" animBg="1"/>
      <p:bldP spid="32774" grpId="0" animBg="1"/>
      <p:bldP spid="32774" grpId="1" animBg="1"/>
      <p:bldP spid="32775" grpId="0" animBg="1"/>
      <p:bldP spid="32775" grpId="1" animBg="1"/>
      <p:bldP spid="32776" grpId="0" animBg="1"/>
      <p:bldP spid="32776" grpId="1" animBg="1"/>
      <p:bldP spid="32777" grpId="0" animBg="1"/>
      <p:bldP spid="32777" grpId="1" animBg="1"/>
      <p:bldP spid="9" grpId="0" animBg="1"/>
      <p:bldP spid="9" grpId="1" animBg="1"/>
      <p:bldP spid="10" grpId="0" animBg="1"/>
      <p:bldP spid="10" grpId="1" animBg="1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1107030" y="2051471"/>
            <a:ext cx="1278432" cy="719574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6"/>
          <p:cNvPicPr preferRelativeResize="0"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1740588" y="357256"/>
            <a:ext cx="1368000" cy="1368000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Picture 7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3531612" y="687436"/>
            <a:ext cx="1278432" cy="719574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Picture 8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2904965" y="1859996"/>
            <a:ext cx="1368000" cy="1368000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7AE69EED-324A-4DC1-A8BB-CFD75FEC1285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baie de Saint-Jean</a:t>
            </a:r>
          </a:p>
        </p:txBody>
      </p:sp>
    </p:spTree>
    <p:extLst>
      <p:ext uri="{BB962C8B-B14F-4D97-AF65-F5344CB8AC3E}">
        <p14:creationId xmlns:p14="http://schemas.microsoft.com/office/powerpoint/2010/main" val="150479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60" y="1"/>
            <a:ext cx="6112492" cy="344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7" descr="hbnb"/>
          <p:cNvSpPr>
            <a:spLocks noChangeArrowheads="1"/>
          </p:cNvSpPr>
          <p:nvPr/>
        </p:nvSpPr>
        <p:spPr bwMode="auto">
          <a:xfrm>
            <a:off x="1470285" y="565013"/>
            <a:ext cx="3227025" cy="2276302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89786 h 21600"/>
              <a:gd name="T4" fmla="*/ 2412206 w 21600"/>
              <a:gd name="T5" fmla="*/ 944893 h 21600"/>
              <a:gd name="T6" fmla="*/ 4221361 w 21600"/>
              <a:gd name="T7" fmla="*/ 188978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6392" name="AutoShape 8" descr="hbnb"/>
          <p:cNvSpPr>
            <a:spLocks noChangeArrowheads="1"/>
          </p:cNvSpPr>
          <p:nvPr/>
        </p:nvSpPr>
        <p:spPr bwMode="auto">
          <a:xfrm rot="10800000">
            <a:off x="1470285" y="565015"/>
            <a:ext cx="3227025" cy="2239973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60021 h 21600"/>
              <a:gd name="T4" fmla="*/ 2412206 w 21600"/>
              <a:gd name="T5" fmla="*/ 930011 h 21600"/>
              <a:gd name="T6" fmla="*/ 4221361 w 21600"/>
              <a:gd name="T7" fmla="*/ 186002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6393" name="Oval 9" descr="hbnb"/>
          <p:cNvSpPr>
            <a:spLocks noChangeArrowheads="1"/>
          </p:cNvSpPr>
          <p:nvPr/>
        </p:nvSpPr>
        <p:spPr bwMode="auto">
          <a:xfrm>
            <a:off x="2288988" y="1132463"/>
            <a:ext cx="1589621" cy="119121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971F36F-3364-442B-BDB5-4A3E2721548C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crique du </a:t>
            </a:r>
            <a:r>
              <a:rPr lang="fr-FR" sz="1200" b="1" dirty="0" err="1">
                <a:latin typeface="Script12 BT" panose="03080709030305060304" pitchFamily="65" charset="0"/>
              </a:rPr>
              <a:t>Cap-Estel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134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  <p:bldP spid="16393" grpId="1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36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6120000" cy="3444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334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83673">
            <a:off x="1227588" y="476853"/>
            <a:ext cx="1680870" cy="946089"/>
          </a:xfrm>
          <a:prstGeom prst="roundRect">
            <a:avLst>
              <a:gd name="adj" fmla="val 16667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6339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92923">
            <a:off x="3181525" y="1963036"/>
            <a:ext cx="1710723" cy="962892"/>
          </a:xfrm>
          <a:prstGeom prst="roundRect">
            <a:avLst>
              <a:gd name="adj" fmla="val 16667"/>
            </a:avLst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1078435" y="1902132"/>
            <a:ext cx="1810070" cy="1018810"/>
          </a:xfrm>
          <a:prstGeom prst="roundRect">
            <a:avLst>
              <a:gd name="adj" fmla="val 16667"/>
            </a:avLst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1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3131852" y="455753"/>
            <a:ext cx="1810070" cy="1018810"/>
          </a:xfrm>
          <a:prstGeom prst="roundRect">
            <a:avLst>
              <a:gd name="adj" fmla="val 16667"/>
            </a:avLst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9AEA743B-66B9-4429-9619-672CEB960594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plage de la </a:t>
            </a:r>
            <a:r>
              <a:rPr lang="fr-FR" sz="1200" b="1" dirty="0" err="1">
                <a:latin typeface="Script12 BT" panose="03080709030305060304" pitchFamily="65" charset="0"/>
              </a:rPr>
              <a:t>Mala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97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563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30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45600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493" y="107902"/>
            <a:ext cx="3237014" cy="3237434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829" y="3201048"/>
            <a:ext cx="1798341" cy="26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32" tIns="22817" rIns="45632" bIns="22817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7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7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7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829" y="791271"/>
            <a:ext cx="1798341" cy="1798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1327" y="-359667"/>
            <a:ext cx="2877346" cy="1588797"/>
          </a:xfrm>
          <a:prstGeom prst="rect">
            <a:avLst/>
          </a:prstGeom>
          <a:noFill/>
        </p:spPr>
        <p:txBody>
          <a:bodyPr wrap="square" lIns="45632" tIns="22817" rIns="45632" bIns="22817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25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2264</TotalTime>
  <Words>123</Words>
  <Application>Microsoft Office PowerPoint</Application>
  <PresentationFormat>Personnalisé</PresentationFormat>
  <Paragraphs>27</Paragraphs>
  <Slides>20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9" baseType="lpstr">
      <vt:lpstr>Calibri Light</vt:lpstr>
      <vt:lpstr>Andy</vt:lpstr>
      <vt:lpstr>Arial</vt:lpstr>
      <vt:lpstr>Calibri</vt:lpstr>
      <vt:lpstr>Aria Script SSi</vt:lpstr>
      <vt:lpstr>Tango BT</vt:lpstr>
      <vt:lpstr>Script12 BT</vt:lpstr>
      <vt:lpstr>Algerian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280</cp:revision>
  <dcterms:created xsi:type="dcterms:W3CDTF">2016-02-24T09:25:33Z</dcterms:created>
  <dcterms:modified xsi:type="dcterms:W3CDTF">2024-05-31T06:12:11Z</dcterms:modified>
</cp:coreProperties>
</file>