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7" r:id="rId2"/>
    <p:sldId id="354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kR+bdNsDrYQTZerLpGQow==" hashData="xfAb6WWr3kwGPyHUulTDHfzAd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A8"/>
    <a:srgbClr val="33CCFF"/>
    <a:srgbClr val="D6A300"/>
    <a:srgbClr val="B88C00"/>
    <a:srgbClr val="FFC50D"/>
    <a:srgbClr val="FFD1D1"/>
    <a:srgbClr val="E5FFE5"/>
    <a:srgbClr val="7DB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8714" autoAdjust="0"/>
    <p:restoredTop sz="94660" autoAdjust="0"/>
  </p:normalViewPr>
  <p:slideViewPr>
    <p:cSldViewPr>
      <p:cViewPr>
        <p:scale>
          <a:sx n="76" d="100"/>
          <a:sy n="76" d="100"/>
        </p:scale>
        <p:origin x="-907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4B0E9E-B83E-4AEC-9927-0548080104B1}" type="datetimeFigureOut">
              <a:rPr lang="fr-FR"/>
              <a:pPr>
                <a:defRPr/>
              </a:pPr>
              <a:t>14/02/2025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1B09A9B-91D5-48BB-919B-990B3A2974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1989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DC64D2-293D-45AD-8AB1-703EBC15CAF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A5C17CA-3DCF-426A-9C4A-5AC962AA99D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7B11E8-4AD5-4A72-BAE2-F5417CC32F8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E1A44-2B46-4600-B80A-610764DE03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86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D063E-DC5D-424B-8884-2EFD5DAC2B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8950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B443F-7D1A-4AAA-8972-1F27F7B447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1161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6A39D-5A91-49DB-B4A2-0339C45796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4410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F0A0D-1DF3-41B1-9ED0-AF68B4708D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949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87FCE-1AF1-497D-8B1F-2DEA092627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8408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01987-6AD9-4364-8F31-E1A70F6F58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3820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6BFE3-0936-4827-A1C9-00B45D85EA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4473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E9C02-1F05-4443-BC26-142534F4A3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2835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E26B2-8AAC-4948-960A-97D4551BA2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1389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603DDD-D3E4-4571-AF88-3AD8EB22A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2168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tx1"/>
            </a:gs>
            <a:gs pos="71000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  <a:gs pos="78000">
              <a:srgbClr val="0054A8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8CCF37-70A5-4DC2-A5E7-97F1A4E1F0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18" Type="http://schemas.openxmlformats.org/officeDocument/2006/relationships/image" Target="../media/image2.png"/><Relationship Id="rId26" Type="http://schemas.openxmlformats.org/officeDocument/2006/relationships/image" Target="../media/image10.png"/><Relationship Id="rId3" Type="http://schemas.microsoft.com/office/2007/relationships/media" Target="../media/media2.wav"/><Relationship Id="rId21" Type="http://schemas.openxmlformats.org/officeDocument/2006/relationships/image" Target="../media/image5.pn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1.png"/><Relationship Id="rId25" Type="http://schemas.openxmlformats.org/officeDocument/2006/relationships/image" Target="../media/image9.png"/><Relationship Id="rId33" Type="http://schemas.openxmlformats.org/officeDocument/2006/relationships/image" Target="../media/image17.jpeg"/><Relationship Id="rId2" Type="http://schemas.openxmlformats.org/officeDocument/2006/relationships/audio" Target="../media/media1.wav"/><Relationship Id="rId16" Type="http://schemas.openxmlformats.org/officeDocument/2006/relationships/notesSlide" Target="../notesSlides/notesSlide1.xml"/><Relationship Id="rId20" Type="http://schemas.openxmlformats.org/officeDocument/2006/relationships/image" Target="../media/image4.gif"/><Relationship Id="rId29" Type="http://schemas.openxmlformats.org/officeDocument/2006/relationships/image" Target="../media/image13.gif"/><Relationship Id="rId1" Type="http://schemas.microsoft.com/office/2007/relationships/media" Target="../media/media1.wav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24" Type="http://schemas.openxmlformats.org/officeDocument/2006/relationships/image" Target="../media/image8.png"/><Relationship Id="rId32" Type="http://schemas.openxmlformats.org/officeDocument/2006/relationships/image" Target="../media/image16.jpeg"/><Relationship Id="rId5" Type="http://schemas.openxmlformats.org/officeDocument/2006/relationships/audio" Target="../media/audio1.wav"/><Relationship Id="rId15" Type="http://schemas.openxmlformats.org/officeDocument/2006/relationships/slideLayout" Target="../slideLayouts/slideLayout1.xml"/><Relationship Id="rId23" Type="http://schemas.openxmlformats.org/officeDocument/2006/relationships/image" Target="../media/image7.png"/><Relationship Id="rId28" Type="http://schemas.openxmlformats.org/officeDocument/2006/relationships/image" Target="../media/image12.png"/><Relationship Id="rId10" Type="http://schemas.openxmlformats.org/officeDocument/2006/relationships/audio" Target="../media/audio6.wav"/><Relationship Id="rId19" Type="http://schemas.openxmlformats.org/officeDocument/2006/relationships/image" Target="../media/image3.png"/><Relationship Id="rId31" Type="http://schemas.openxmlformats.org/officeDocument/2006/relationships/image" Target="../media/image15.jpeg"/><Relationship Id="rId4" Type="http://schemas.openxmlformats.org/officeDocument/2006/relationships/audio" Target="../media/media2.wav"/><Relationship Id="rId9" Type="http://schemas.openxmlformats.org/officeDocument/2006/relationships/audio" Target="../media/audio5.wav"/><Relationship Id="rId14" Type="http://schemas.openxmlformats.org/officeDocument/2006/relationships/audio" Target="../media/audio10.wav"/><Relationship Id="rId22" Type="http://schemas.openxmlformats.org/officeDocument/2006/relationships/image" Target="../media/image6.png"/><Relationship Id="rId27" Type="http://schemas.openxmlformats.org/officeDocument/2006/relationships/image" Target="../media/image11.png"/><Relationship Id="rId30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1.jpeg"/><Relationship Id="rId26" Type="http://schemas.openxmlformats.org/officeDocument/2006/relationships/image" Target="../media/image35.jpeg"/><Relationship Id="rId39" Type="http://schemas.openxmlformats.org/officeDocument/2006/relationships/image" Target="../media/image42.png"/><Relationship Id="rId21" Type="http://schemas.openxmlformats.org/officeDocument/2006/relationships/audio" Target="../media/audio14.wav"/><Relationship Id="rId34" Type="http://schemas.openxmlformats.org/officeDocument/2006/relationships/image" Target="../media/image39.jpeg"/><Relationship Id="rId42" Type="http://schemas.openxmlformats.org/officeDocument/2006/relationships/image" Target="../media/image44.png"/><Relationship Id="rId47" Type="http://schemas.openxmlformats.org/officeDocument/2006/relationships/image" Target="../media/image49.jpeg"/><Relationship Id="rId50" Type="http://schemas.openxmlformats.org/officeDocument/2006/relationships/image" Target="../media/image52.png"/><Relationship Id="rId55" Type="http://schemas.openxmlformats.org/officeDocument/2006/relationships/image" Target="../media/image57.gif"/><Relationship Id="rId7" Type="http://schemas.openxmlformats.org/officeDocument/2006/relationships/image" Target="../media/image22.gif"/><Relationship Id="rId12" Type="http://schemas.openxmlformats.org/officeDocument/2006/relationships/image" Target="../media/image27.jpeg"/><Relationship Id="rId17" Type="http://schemas.openxmlformats.org/officeDocument/2006/relationships/audio" Target="../media/audio12.wav"/><Relationship Id="rId25" Type="http://schemas.openxmlformats.org/officeDocument/2006/relationships/audio" Target="../media/audio16.wav"/><Relationship Id="rId33" Type="http://schemas.openxmlformats.org/officeDocument/2006/relationships/audio" Target="../media/audio20.wav"/><Relationship Id="rId38" Type="http://schemas.microsoft.com/office/2007/relationships/hdphoto" Target="../media/hdphoto2.wdp"/><Relationship Id="rId46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0.jpeg"/><Relationship Id="rId20" Type="http://schemas.openxmlformats.org/officeDocument/2006/relationships/image" Target="../media/image32.jpeg"/><Relationship Id="rId29" Type="http://schemas.openxmlformats.org/officeDocument/2006/relationships/audio" Target="../media/audio18.wav"/><Relationship Id="rId41" Type="http://schemas.openxmlformats.org/officeDocument/2006/relationships/image" Target="../media/image43.png"/><Relationship Id="rId54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34.jpeg"/><Relationship Id="rId32" Type="http://schemas.openxmlformats.org/officeDocument/2006/relationships/image" Target="../media/image38.jpeg"/><Relationship Id="rId37" Type="http://schemas.openxmlformats.org/officeDocument/2006/relationships/image" Target="../media/image41.png"/><Relationship Id="rId40" Type="http://schemas.microsoft.com/office/2007/relationships/hdphoto" Target="../media/hdphoto3.wdp"/><Relationship Id="rId45" Type="http://schemas.openxmlformats.org/officeDocument/2006/relationships/image" Target="../media/image47.jpeg"/><Relationship Id="rId53" Type="http://schemas.openxmlformats.org/officeDocument/2006/relationships/image" Target="../media/image55.png"/><Relationship Id="rId58" Type="http://schemas.openxmlformats.org/officeDocument/2006/relationships/image" Target="../media/image60.jpeg"/><Relationship Id="rId5" Type="http://schemas.openxmlformats.org/officeDocument/2006/relationships/image" Target="../media/image13.gif"/><Relationship Id="rId15" Type="http://schemas.openxmlformats.org/officeDocument/2006/relationships/audio" Target="../media/audio11.wav"/><Relationship Id="rId23" Type="http://schemas.openxmlformats.org/officeDocument/2006/relationships/audio" Target="../media/audio15.wav"/><Relationship Id="rId28" Type="http://schemas.openxmlformats.org/officeDocument/2006/relationships/image" Target="../media/image36.jpeg"/><Relationship Id="rId36" Type="http://schemas.microsoft.com/office/2007/relationships/hdphoto" Target="../media/hdphoto1.wdp"/><Relationship Id="rId49" Type="http://schemas.openxmlformats.org/officeDocument/2006/relationships/image" Target="../media/image51.jpeg"/><Relationship Id="rId57" Type="http://schemas.openxmlformats.org/officeDocument/2006/relationships/image" Target="../media/image59.png"/><Relationship Id="rId10" Type="http://schemas.openxmlformats.org/officeDocument/2006/relationships/image" Target="../media/image25.gif"/><Relationship Id="rId19" Type="http://schemas.openxmlformats.org/officeDocument/2006/relationships/audio" Target="../media/audio13.wav"/><Relationship Id="rId31" Type="http://schemas.openxmlformats.org/officeDocument/2006/relationships/audio" Target="../media/audio19.wav"/><Relationship Id="rId44" Type="http://schemas.openxmlformats.org/officeDocument/2006/relationships/image" Target="../media/image46.gif"/><Relationship Id="rId52" Type="http://schemas.openxmlformats.org/officeDocument/2006/relationships/image" Target="../media/image54.jpeg"/><Relationship Id="rId4" Type="http://schemas.openxmlformats.org/officeDocument/2006/relationships/image" Target="../media/image20.png"/><Relationship Id="rId9" Type="http://schemas.openxmlformats.org/officeDocument/2006/relationships/image" Target="../media/image24.gif"/><Relationship Id="rId14" Type="http://schemas.openxmlformats.org/officeDocument/2006/relationships/image" Target="../media/image29.gif"/><Relationship Id="rId22" Type="http://schemas.openxmlformats.org/officeDocument/2006/relationships/image" Target="../media/image33.jpeg"/><Relationship Id="rId27" Type="http://schemas.openxmlformats.org/officeDocument/2006/relationships/audio" Target="../media/audio17.wav"/><Relationship Id="rId30" Type="http://schemas.openxmlformats.org/officeDocument/2006/relationships/image" Target="../media/image37.jpeg"/><Relationship Id="rId35" Type="http://schemas.openxmlformats.org/officeDocument/2006/relationships/image" Target="../media/image40.png"/><Relationship Id="rId43" Type="http://schemas.openxmlformats.org/officeDocument/2006/relationships/image" Target="../media/image45.png"/><Relationship Id="rId48" Type="http://schemas.openxmlformats.org/officeDocument/2006/relationships/image" Target="../media/image50.jpeg"/><Relationship Id="rId56" Type="http://schemas.openxmlformats.org/officeDocument/2006/relationships/image" Target="../media/image58.png"/><Relationship Id="rId8" Type="http://schemas.openxmlformats.org/officeDocument/2006/relationships/image" Target="../media/image23.gif"/><Relationship Id="rId51" Type="http://schemas.openxmlformats.org/officeDocument/2006/relationships/image" Target="../media/image53.png"/><Relationship Id="rId3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05 - Con te partirò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7" name="10 - My Wa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5" name="01-03094.wav">
            <a:hlinkClick r:id="" action="ppaction://media"/>
          </p:cNvPr>
          <p:cNvPicPr>
            <a:picLocks noRot="1" noChangeAspect="1"/>
          </p:cNvPicPr>
          <p:nvPr>
            <a:wavAudioFile r:embed="rId5" name="01-04-Traditional-Tri_martolod-320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ssssss.GIF"/>
          <p:cNvPicPr>
            <a:picLocks noChangeAspect="1" noChangeArrowheads="1" noCrop="1"/>
          </p:cNvPicPr>
          <p:nvPr/>
        </p:nvPicPr>
        <p:blipFill>
          <a:blip r:embed="rId20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122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envi3094.wav">
            <a:hlinkClick r:id="" action="ppaction://media"/>
          </p:cNvPr>
          <p:cNvPicPr>
            <a:picLocks noRot="1" noChangeAspect="1"/>
          </p:cNvPicPr>
          <p:nvPr>
            <a:wavAudioFile r:embed="rId6" name="envie d'imer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04 -3110.wav">
            <a:hlinkClick r:id="" action="ppaction://media"/>
          </p:cNvPr>
          <p:cNvPicPr>
            <a:picLocks noRot="1" noChangeAspect="1"/>
          </p:cNvPicPr>
          <p:nvPr>
            <a:wavAudioFile r:embed="rId7" name="04 - L'Emprise - By TLT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1-13110.wav">
            <a:hlinkClick r:id="" action="ppaction://media"/>
          </p:cNvPr>
          <p:cNvPicPr>
            <a:picLocks noRot="1" noChangeAspect="1"/>
          </p:cNvPicPr>
          <p:nvPr>
            <a:wavAudioFile r:embed="rId8" name="01-12-On ira tous au paradis.wav"/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7. 3110.wav">
            <a:hlinkClick r:id="" action="ppaction://media"/>
          </p:cNvPr>
          <p:cNvPicPr>
            <a:picLocks noRot="1" noChangeAspect="1"/>
          </p:cNvPicPr>
          <p:nvPr>
            <a:wavAudioFile r:embed="rId9" name="07. Les Dalton.wav"/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7 -3110.wav">
            <a:hlinkClick r:id="" action="ppaction://media"/>
          </p:cNvPr>
          <p:cNvPicPr>
            <a:picLocks noRot="1" noChangeAspect="1"/>
          </p:cNvPicPr>
          <p:nvPr>
            <a:wavAudioFile r:embed="rId10" name="07 - On ira tous au paradis.wav"/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6 -3110.wav">
            <a:hlinkClick r:id="" action="ppaction://media"/>
          </p:cNvPr>
          <p:cNvPicPr>
            <a:picLocks noRot="1" noChangeAspect="1"/>
          </p:cNvPicPr>
          <p:nvPr>
            <a:wavAudioFile r:embed="rId11" name="16 - Et j'entends siffler le train.wav"/>
          </p:nvPr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3110.wav">
            <a:hlinkClick r:id="" action="ppaction://media"/>
          </p:cNvPr>
          <p:cNvPicPr>
            <a:picLocks noRot="1" noChangeAspect="1"/>
          </p:cNvPicPr>
          <p:nvPr>
            <a:wavAudioFile r:embed="rId12" name="11. Il Est Cinq Heures, Paris S’éveille.wav"/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3110.wav">
            <a:hlinkClick r:id="" action="ppaction://media"/>
          </p:cNvPr>
          <p:cNvPicPr>
            <a:picLocks noRot="1" noChangeAspect="1"/>
          </p:cNvPicPr>
          <p:nvPr>
            <a:wavAudioFile r:embed="rId13" name="02 - Qui on est.wav"/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3126.wav">
            <a:hlinkClick r:id="" action="ppaction://media"/>
          </p:cNvPr>
          <p:cNvPicPr>
            <a:picLocks noRot="1" noChangeAspect="1"/>
          </p:cNvPicPr>
          <p:nvPr>
            <a:wavAudioFile r:embed="rId14" name="01 - Sauve qui aime.wav"/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32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1904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Vincent Niclo - Bel Canto-G11\Covers\cover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73250"/>
            <a:ext cx="30963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2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ssssss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122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65312" y="1802675"/>
            <a:ext cx="561657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01 - Diego, libre dans sa tête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02 - Il </a:t>
            </a:r>
            <a:r>
              <a:rPr lang="fr-FR" sz="2000" b="1" dirty="0" err="1">
                <a:solidFill>
                  <a:srgbClr val="FFC000"/>
                </a:solidFill>
              </a:rPr>
              <a:t>mio</a:t>
            </a:r>
            <a:r>
              <a:rPr lang="fr-FR" sz="2000" b="1" dirty="0">
                <a:solidFill>
                  <a:srgbClr val="FFC000"/>
                </a:solidFill>
              </a:rPr>
              <a:t> </a:t>
            </a:r>
            <a:r>
              <a:rPr lang="fr-FR" sz="2000" b="1" dirty="0" err="1">
                <a:solidFill>
                  <a:srgbClr val="FFC000"/>
                </a:solidFill>
              </a:rPr>
              <a:t>rifugio</a:t>
            </a:r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03 - The </a:t>
            </a:r>
            <a:r>
              <a:rPr lang="fr-FR" sz="2000" b="1" dirty="0" err="1">
                <a:solidFill>
                  <a:srgbClr val="FFC000"/>
                </a:solidFill>
              </a:rPr>
              <a:t>Prayer</a:t>
            </a:r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04 - L'</a:t>
            </a:r>
            <a:r>
              <a:rPr lang="fr-FR" sz="2000" b="1" dirty="0" err="1">
                <a:solidFill>
                  <a:srgbClr val="FFC000"/>
                </a:solidFill>
              </a:rPr>
              <a:t>assasymphonie</a:t>
            </a:r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05 - Con te </a:t>
            </a:r>
            <a:r>
              <a:rPr lang="fr-FR" sz="2000" b="1" dirty="0" err="1">
                <a:solidFill>
                  <a:srgbClr val="FFC000"/>
                </a:solidFill>
              </a:rPr>
              <a:t>partirò</a:t>
            </a:r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06 - Et maintenant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07 - You </a:t>
            </a:r>
            <a:r>
              <a:rPr lang="fr-FR" sz="2000" b="1" dirty="0" err="1">
                <a:solidFill>
                  <a:srgbClr val="FFC000"/>
                </a:solidFill>
              </a:rPr>
              <a:t>Raise</a:t>
            </a:r>
            <a:r>
              <a:rPr lang="fr-FR" sz="2000" b="1" dirty="0">
                <a:solidFill>
                  <a:srgbClr val="FFC000"/>
                </a:solidFill>
              </a:rPr>
              <a:t> Me Up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08 - </a:t>
            </a:r>
            <a:r>
              <a:rPr lang="fr-FR" sz="2000" b="1" dirty="0" err="1">
                <a:solidFill>
                  <a:srgbClr val="FFC000"/>
                </a:solidFill>
              </a:rPr>
              <a:t>Enae</a:t>
            </a:r>
            <a:r>
              <a:rPr lang="fr-FR" sz="2000" b="1" dirty="0">
                <a:solidFill>
                  <a:srgbClr val="FFC000"/>
                </a:solidFill>
              </a:rPr>
              <a:t> </a:t>
            </a:r>
            <a:r>
              <a:rPr lang="fr-FR" sz="2000" b="1" dirty="0" err="1">
                <a:solidFill>
                  <a:srgbClr val="FFC000"/>
                </a:solidFill>
              </a:rPr>
              <a:t>Volare</a:t>
            </a:r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09 - Plus haut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10 - </a:t>
            </a:r>
            <a:r>
              <a:rPr lang="fr-FR" sz="2000" b="1" dirty="0" err="1">
                <a:solidFill>
                  <a:srgbClr val="FFC000"/>
                </a:solidFill>
              </a:rPr>
              <a:t>My</a:t>
            </a:r>
            <a:r>
              <a:rPr lang="fr-FR" sz="2000" b="1" dirty="0">
                <a:solidFill>
                  <a:srgbClr val="FFC000"/>
                </a:solidFill>
              </a:rPr>
              <a:t> </a:t>
            </a:r>
            <a:r>
              <a:rPr lang="fr-FR" sz="2000" b="1" dirty="0" err="1">
                <a:solidFill>
                  <a:srgbClr val="FFC000"/>
                </a:solidFill>
              </a:rPr>
              <a:t>Way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619250" y="1227138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5" descr="C:\Users\JCL\Desktop\1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87724"/>
            <a:ext cx="4190125" cy="3379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64119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0873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Diego, libre dans sa têt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Il mio rifugio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3" y="3610505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L'assasymphoni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847" y="4646613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The Praye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847" y="413385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Con te partirò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646" y="5184776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Et maintenan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225" y="30940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You Raise Me Up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108" y="3610505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Enae Volar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414178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Plus hau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627" y="4651351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My Way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627" y="5176997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D:\SMYLET\1 (FILEmini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413" y="4764088"/>
            <a:ext cx="873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0" descr="C:\Users\JCL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644" y="3213152"/>
            <a:ext cx="1965325" cy="295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68938"/>
            <a:ext cx="650398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Vincent Niclo - Bel Canto-G11\Covers\cover.jp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876" y="1624056"/>
            <a:ext cx="1285693" cy="137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</Words>
  <Application>Microsoft Office PowerPoint</Application>
  <PresentationFormat>Affichage à l'écran (4:3)</PresentationFormat>
  <Paragraphs>13</Paragraphs>
  <Slides>3</Slides>
  <Notes>3</Notes>
  <HiddenSlides>0</HiddenSlides>
  <MMClips>12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2025-02-14T15:07:32Z</dcterms:modified>
</cp:coreProperties>
</file>