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3" r:id="rId2"/>
    <p:sldId id="272" r:id="rId3"/>
    <p:sldId id="271" r:id="rId4"/>
    <p:sldId id="270" r:id="rId5"/>
    <p:sldId id="269" r:id="rId6"/>
    <p:sldId id="268" r:id="rId7"/>
    <p:sldId id="267" r:id="rId8"/>
    <p:sldId id="266" r:id="rId9"/>
    <p:sldId id="265" r:id="rId10"/>
    <p:sldId id="264" r:id="rId11"/>
    <p:sldId id="263" r:id="rId12"/>
    <p:sldId id="262" r:id="rId13"/>
    <p:sldId id="261" r:id="rId14"/>
    <p:sldId id="260" r:id="rId15"/>
    <p:sldId id="257" r:id="rId16"/>
    <p:sldId id="259" r:id="rId17"/>
    <p:sldId id="258" r:id="rId18"/>
    <p:sldId id="274" r:id="rId19"/>
    <p:sldId id="275" r:id="rId20"/>
    <p:sldId id="276" r:id="rId21"/>
    <p:sldId id="277" r:id="rId22"/>
    <p:sldId id="278" r:id="rId23"/>
    <p:sldId id="279" r:id="rId24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223" autoAdjust="0"/>
    <p:restoredTop sz="94660"/>
  </p:normalViewPr>
  <p:slideViewPr>
    <p:cSldViewPr snapToGrid="0">
      <p:cViewPr varScale="1">
        <p:scale>
          <a:sx n="63" d="100"/>
          <a:sy n="63" d="100"/>
        </p:scale>
        <p:origin x="322" y="2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FFA1AB9-362F-07B8-E6EB-9E3A4E0CB6A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152360D4-CAED-1533-F2FB-1C59CEF80EF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742168D-E197-20A2-7615-4A9F61E5AF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200C18-9E6B-43FB-A98F-14FBDB408DA5}" type="datetimeFigureOut">
              <a:rPr lang="fr-FR" smtClean="0"/>
              <a:t>20/02/2025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2AD3820-603E-487E-AA39-91BA736D7E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0034E74-1447-A2CF-E9C3-31A6E38B5E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335CC2-124E-45AC-A4CD-4C4A25700E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1894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C06C48B-43BE-968A-8AB3-511EC2D511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BDB6D2E-2609-3FFA-C433-53C2AE8E19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B7345F9-2ACE-71A9-3089-04A636EB59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200C18-9E6B-43FB-A98F-14FBDB408DA5}" type="datetimeFigureOut">
              <a:rPr lang="fr-FR" smtClean="0"/>
              <a:t>20/02/2025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98BAEC8-6BC0-006A-5E25-45760A7D06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CE951B7-21FC-3D7E-0038-93F80857E3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335CC2-124E-45AC-A4CD-4C4A25700E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2738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EE7C71C-AB14-354D-CBBA-03001D3E80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FADBFF7-8B75-ED96-3B3E-160D9EBBE5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7C785E5-BD18-4FA1-4604-D0371E46E5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200C18-9E6B-43FB-A98F-14FBDB408DA5}" type="datetimeFigureOut">
              <a:rPr lang="fr-FR" smtClean="0"/>
              <a:t>20/02/2025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D3C2804-AD4B-D9B0-9540-458B155558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879A668-2463-C3AF-6A0C-61BB454BA0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335CC2-124E-45AC-A4CD-4C4A25700E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9208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FA47B1C-E5A4-FF35-DB5B-6E72735523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395A8A8-8056-B1E9-434C-1A88210C3E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1C5C53AB-D046-149C-3B03-807E3C6A6B0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AAE1173-EAA1-401E-257E-1CCA9CDE30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200C18-9E6B-43FB-A98F-14FBDB408DA5}" type="datetimeFigureOut">
              <a:rPr lang="fr-FR" smtClean="0"/>
              <a:t>20/02/2025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73C22FD-D435-3F9A-E305-58D007C98B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A4AE33D-1A7F-095C-2132-F65A71ACBA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335CC2-124E-45AC-A4CD-4C4A25700E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7158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331E584-696F-8540-699C-AE64E8348E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361733E-D557-E850-459D-E932CC9C76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BD6FF464-CC97-C2CF-46A2-296380A8896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EBD4ED7F-730A-CA4F-4FFA-40D39FE3CC5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47EF5192-D318-8A35-5414-4E0245B2A1F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28081421-86D6-C4B5-404F-DDBD41449A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200C18-9E6B-43FB-A98F-14FBDB408DA5}" type="datetimeFigureOut">
              <a:rPr lang="fr-FR" smtClean="0"/>
              <a:t>20/02/2025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84C5EBD0-F399-5065-5C40-E5E4764681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EE18A53E-63CD-304F-CFFC-CB8DD79F4A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335CC2-124E-45AC-A4CD-4C4A25700E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482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63903CD-8A77-8C16-343C-AF18DC0AE7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EB128BE-3FBF-754B-F921-44F5CD71ED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200C18-9E6B-43FB-A98F-14FBDB408DA5}" type="datetimeFigureOut">
              <a:rPr lang="fr-FR" smtClean="0"/>
              <a:t>20/02/2025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A9383101-B37C-ADF5-F05C-1EA806E181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556E2B29-575F-516B-A7AA-918D75DADB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335CC2-124E-45AC-A4CD-4C4A25700E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4384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A021BDF1-4668-7630-6FA1-9CE6090C2F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200C18-9E6B-43FB-A98F-14FBDB408DA5}" type="datetimeFigureOut">
              <a:rPr lang="fr-FR" smtClean="0"/>
              <a:t>20/02/2025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D4C4DCC8-E31F-178D-4F4A-44B0FAA667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8D6EB09C-5254-5B5D-3DBD-145EF7B05A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335CC2-124E-45AC-A4CD-4C4A25700E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0024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31F94EA-A6EC-9A55-2A0E-26259195CB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0B95CA2-D007-D4B2-4BCF-C572736482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11ABC255-9478-9800-9477-1F33D27EF1C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4CDB144-BD8F-4021-F4EB-F07A80E5EC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200C18-9E6B-43FB-A98F-14FBDB408DA5}" type="datetimeFigureOut">
              <a:rPr lang="fr-FR" smtClean="0"/>
              <a:t>20/02/2025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B0A8290-63F1-A548-5595-83DA027B8A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960C5CA-3D27-E164-ECBA-25CA29B880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335CC2-124E-45AC-A4CD-4C4A25700E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02344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5E84C0B-ACAC-AC7C-A5BD-F46E3464F2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DCD7A98F-F2F3-394F-BE80-740444AB656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6779F5C0-4989-AE8B-4A12-5160FD665EF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7AB808C-87A7-D51A-6BA4-41703DD1E7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200C18-9E6B-43FB-A98F-14FBDB408DA5}" type="datetimeFigureOut">
              <a:rPr lang="fr-FR" smtClean="0"/>
              <a:t>20/02/2025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C489B99E-7419-EC12-61CD-E70E530C28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D276088-3FF1-1833-5C18-BFF62751DF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335CC2-124E-45AC-A4CD-4C4A25700E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50580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08EEAB8-CDB5-03FC-3A8B-83331BF9C3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AC055FC-E556-DDAC-D7A1-A73D1D8230D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BC49E3D-4F32-A986-4622-28A3B311CA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200C18-9E6B-43FB-A98F-14FBDB408DA5}" type="datetimeFigureOut">
              <a:rPr lang="fr-FR" smtClean="0"/>
              <a:t>20/02/2025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44291D6-B3F4-01EE-15E4-514F81DD68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321A22D-C92B-783F-2CCF-6DA16D88AE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335CC2-124E-45AC-A4CD-4C4A25700E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7821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C471D05F-E03E-008E-F5C9-B9E115B14C2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CECE6A9F-E8B2-8CC6-8274-6BA600D7BBB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ADD0BB9-F375-4A9C-1EBF-A30AE35402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200C18-9E6B-43FB-A98F-14FBDB408DA5}" type="datetimeFigureOut">
              <a:rPr lang="fr-FR" smtClean="0"/>
              <a:t>20/02/2025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B4ED7BF-5CC4-F1A1-FCEE-28A39F33F4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7147B93-BCC3-F0CD-7C49-B21A7D5CA4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335CC2-124E-45AC-A4CD-4C4A25700E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5406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B4E7FA84-9951-9CA7-FF23-4C6E7B4E6B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238F1F7-8712-3E83-35C3-781621CA95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5DD394F-9483-31E7-8F91-33753A88874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8200C18-9E6B-43FB-A98F-14FBDB408DA5}" type="datetimeFigureOut">
              <a:rPr lang="fr-FR" smtClean="0"/>
              <a:t>20/02/2025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D8ADAE5-CC92-E349-D4C6-CE210BBA6E8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27D692D-FBC5-D4EF-49C9-A10F2F0A6B0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0335CC2-124E-45AC-A4CD-4C4A25700E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5204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79D7BF9-8FB2-367F-79C0-DB3878E491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rive, arbre&#10;&#10;Le contenu généré par l’IA peut être incorrect.">
            <a:extLst>
              <a:ext uri="{FF2B5EF4-FFF2-40B4-BE49-F238E27FC236}">
                <a16:creationId xmlns:a16="http://schemas.microsoft.com/office/drawing/2014/main" id="{18C6C314-6E15-5696-0AF7-006B4BF191A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AA79AED-F827-6F18-2941-DFBB2B68244C}"/>
              </a:ext>
            </a:extLst>
          </p:cNvPr>
          <p:cNvSpPr txBox="1"/>
          <p:nvPr/>
        </p:nvSpPr>
        <p:spPr>
          <a:xfrm>
            <a:off x="3060192" y="279000"/>
            <a:ext cx="81930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Pointe de Kerpen </a:t>
            </a:r>
            <a:r>
              <a:rPr lang="fr-FR" sz="2400" b="1" dirty="0" err="1">
                <a:solidFill>
                  <a:srgbClr val="FFFF00"/>
                </a:solidFill>
              </a:rPr>
              <a:t>hir</a:t>
            </a:r>
            <a:r>
              <a:rPr lang="fr-FR" sz="2400" b="1" dirty="0">
                <a:solidFill>
                  <a:srgbClr val="FFFF00"/>
                </a:solidFill>
              </a:rPr>
              <a:t> à Locmariaquer.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356A4900-9508-1E67-E72C-BC37F1369641}"/>
              </a:ext>
            </a:extLst>
          </p:cNvPr>
          <p:cNvSpPr txBox="1"/>
          <p:nvPr/>
        </p:nvSpPr>
        <p:spPr>
          <a:xfrm>
            <a:off x="3060192" y="6189892"/>
            <a:ext cx="105948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Cliquez gauche PPS En Manuel Merci</a:t>
            </a:r>
          </a:p>
        </p:txBody>
      </p:sp>
    </p:spTree>
    <p:extLst>
      <p:ext uri="{BB962C8B-B14F-4D97-AF65-F5344CB8AC3E}">
        <p14:creationId xmlns:p14="http://schemas.microsoft.com/office/powerpoint/2010/main" val="13154439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vortex dir="r"/>
        <p:sndAc>
          <p:stSnd loop="1">
            <p:snd r:embed="rId2" name="Dan Ar BrazGilles ServatKaren Matheson-Yezhoù Bihan.wav"/>
          </p:stSnd>
        </p:sndAc>
      </p:transition>
    </mc:Choice>
    <mc:Fallback>
      <p:transition spd="slow">
        <p:fade/>
        <p:sndAc>
          <p:stSnd loop="1">
            <p:snd r:embed="rId2" name="Dan Ar BrazGilles ServatKaren Matheson-Yezhoù Bihan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4A13E7F-A7E9-3142-FA8F-A21BD072E7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nuage&#10;&#10;Le contenu généré par l’IA peut être incorrect.">
            <a:extLst>
              <a:ext uri="{FF2B5EF4-FFF2-40B4-BE49-F238E27FC236}">
                <a16:creationId xmlns:a16="http://schemas.microsoft.com/office/drawing/2014/main" id="{EE8ED528-FAC7-9C74-B0EF-D06EEDC7EEA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6000" y="919061"/>
            <a:ext cx="9900000" cy="473861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4B66F73-B5D8-98EF-DF4F-7752C75BDE17}"/>
              </a:ext>
            </a:extLst>
          </p:cNvPr>
          <p:cNvSpPr txBox="1"/>
          <p:nvPr/>
        </p:nvSpPr>
        <p:spPr>
          <a:xfrm>
            <a:off x="1719072" y="5572327"/>
            <a:ext cx="95098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Locmariaquer : la Pointe de </a:t>
            </a:r>
            <a:r>
              <a:rPr lang="fr-FR" sz="2400" b="1" dirty="0" err="1">
                <a:solidFill>
                  <a:schemeClr val="bg1"/>
                </a:solidFill>
              </a:rPr>
              <a:t>Kerpenhir</a:t>
            </a:r>
            <a:r>
              <a:rPr lang="fr-FR" sz="2400" b="1" dirty="0">
                <a:solidFill>
                  <a:schemeClr val="bg1"/>
                </a:solidFill>
              </a:rPr>
              <a:t> avec la statue de Notre-Dame-de-</a:t>
            </a:r>
            <a:r>
              <a:rPr lang="fr-FR" sz="2400" b="1" dirty="0" err="1">
                <a:solidFill>
                  <a:schemeClr val="bg1"/>
                </a:solidFill>
              </a:rPr>
              <a:t>Kerdro</a:t>
            </a:r>
            <a:r>
              <a:rPr lang="fr-FR" sz="2400" b="1" dirty="0">
                <a:solidFill>
                  <a:schemeClr val="bg1"/>
                </a:solidFill>
              </a:rPr>
              <a:t> ("Bon Retour") et, à l'arrière-plan, Port-Navalo, à l'extrémité de la presqu'île de Rhuys.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F5180332-A07B-F1B6-9F50-FE2132ABBCF9}"/>
              </a:ext>
            </a:extLst>
          </p:cNvPr>
          <p:cNvSpPr txBox="1"/>
          <p:nvPr/>
        </p:nvSpPr>
        <p:spPr>
          <a:xfrm>
            <a:off x="183776" y="85344"/>
            <a:ext cx="118065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pointe de Kerpenhir est une presqu'île, située sur la commune de Locmariaquer (Morbihan), qui, avec le phare de Port-Navalo, marque l'entrée du golfe du Morbihan.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0302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37FAA96-61F8-5023-0B12-7CBCBA9714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hare, eau&#10;&#10;Le contenu généré par l’IA peut être incorrect.">
            <a:extLst>
              <a:ext uri="{FF2B5EF4-FFF2-40B4-BE49-F238E27FC236}">
                <a16:creationId xmlns:a16="http://schemas.microsoft.com/office/drawing/2014/main" id="{8B23DB00-4F01-DD50-7584-79ABE13AD90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7164" y="2891282"/>
            <a:ext cx="4650358" cy="3492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bg2">
                <a:lumMod val="75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plein air, ciel, nuage, herbe&#10;&#10;Le contenu généré par l’IA peut être incorrect.">
            <a:extLst>
              <a:ext uri="{FF2B5EF4-FFF2-40B4-BE49-F238E27FC236}">
                <a16:creationId xmlns:a16="http://schemas.microsoft.com/office/drawing/2014/main" id="{8840BB1A-B370-9989-87A0-F5D2429069D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06836" y="493395"/>
            <a:ext cx="3708000" cy="370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bg2">
                <a:lumMod val="75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558740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85F31A1-EDF1-8108-1725-0933F50E6A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iel, mégalithe, plein air&#10;&#10;Le contenu généré par l’IA peut être incorrect.">
            <a:extLst>
              <a:ext uri="{FF2B5EF4-FFF2-40B4-BE49-F238E27FC236}">
                <a16:creationId xmlns:a16="http://schemas.microsoft.com/office/drawing/2014/main" id="{E9F0A0D2-47BF-D87F-5234-55D41323C09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3008" y="169749"/>
            <a:ext cx="4554478" cy="3420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5">
                <a:lumMod val="60000"/>
                <a:lumOff val="40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Image 4" descr="Une image contenant plein air, ciel, voile, eau&#10;&#10;Le contenu généré par l’IA peut être incorrect.">
            <a:extLst>
              <a:ext uri="{FF2B5EF4-FFF2-40B4-BE49-F238E27FC236}">
                <a16:creationId xmlns:a16="http://schemas.microsoft.com/office/drawing/2014/main" id="{41911C78-204E-66AA-0FD5-78C454FB2A1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84515" y="169749"/>
            <a:ext cx="4506549" cy="3384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5">
                <a:lumMod val="60000"/>
                <a:lumOff val="40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Image 6" descr="Une image contenant plein air, Photographie aérienne, arbre, plage&#10;&#10;Le contenu généré par l’IA peut être incorrect.">
            <a:extLst>
              <a:ext uri="{FF2B5EF4-FFF2-40B4-BE49-F238E27FC236}">
                <a16:creationId xmlns:a16="http://schemas.microsoft.com/office/drawing/2014/main" id="{4BB2105D-BE7E-CAF6-C8C2-FE316D80C4C9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00500" y="3712251"/>
            <a:ext cx="4464000" cy="2976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5">
                <a:lumMod val="60000"/>
                <a:lumOff val="40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973325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5278F82-FEC5-3106-E402-B9B9312CF0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Photographie aérienne, Vue plongeante&#10;&#10;Le contenu généré par l’IA peut être incorrect.">
            <a:extLst>
              <a:ext uri="{FF2B5EF4-FFF2-40B4-BE49-F238E27FC236}">
                <a16:creationId xmlns:a16="http://schemas.microsoft.com/office/drawing/2014/main" id="{29B59C69-F15D-7B2C-8C1D-F724983B505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7952" y="3053797"/>
            <a:ext cx="4500000" cy="3375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" name="Image 4" descr="Une image contenant Photographie aérienne, plein air, Vue plongeante, aérien&#10;&#10;Le contenu généré par l’IA peut être incorrect.">
            <a:extLst>
              <a:ext uri="{FF2B5EF4-FFF2-40B4-BE49-F238E27FC236}">
                <a16:creationId xmlns:a16="http://schemas.microsoft.com/office/drawing/2014/main" id="{7B656680-148D-A714-22E1-A0EC90F1CED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34048" y="399566"/>
            <a:ext cx="4680000" cy="3134365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2608985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32BADAC-0C36-00BB-7A39-52548D8CB0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ciel, bateau&#10;&#10;Le contenu généré par l’IA peut être incorrect.">
            <a:extLst>
              <a:ext uri="{FF2B5EF4-FFF2-40B4-BE49-F238E27FC236}">
                <a16:creationId xmlns:a16="http://schemas.microsoft.com/office/drawing/2014/main" id="{1A0615A4-83ED-5385-26DF-5A7E558DDF3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5216" y="515279"/>
            <a:ext cx="9144000" cy="2432137"/>
          </a:xfrm>
          <a:prstGeom prst="rect">
            <a:avLst/>
          </a:prstGeom>
          <a:ln w="95250" cmpd="tri">
            <a:solidFill>
              <a:srgbClr val="FFC000"/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5" name="Image 4" descr="Une image contenant plein air, herbe, plante, propriété&#10;&#10;Le contenu généré par l’IA peut être incorrect.">
            <a:extLst>
              <a:ext uri="{FF2B5EF4-FFF2-40B4-BE49-F238E27FC236}">
                <a16:creationId xmlns:a16="http://schemas.microsoft.com/office/drawing/2014/main" id="{BEC36AFC-FAE3-F8C8-D589-112B062539F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54240" y="3203448"/>
            <a:ext cx="4500000" cy="3375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688341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0AE3E76-CC13-DD32-6AF1-BC27DE3E71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arbre, ciel, paysage&#10;&#10;Le contenu généré par l’IA peut être incorrect.">
            <a:extLst>
              <a:ext uri="{FF2B5EF4-FFF2-40B4-BE49-F238E27FC236}">
                <a16:creationId xmlns:a16="http://schemas.microsoft.com/office/drawing/2014/main" id="{293153C9-A715-4518-382F-DAF74C73C94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4944" y="2852928"/>
            <a:ext cx="4428000" cy="3321000"/>
          </a:xfrm>
          <a:prstGeom prst="rect">
            <a:avLst/>
          </a:prstGeom>
          <a:ln w="2286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plein air, herbe, ciel, paysage&#10;&#10;Le contenu généré par l’IA peut être incorrect.">
            <a:extLst>
              <a:ext uri="{FF2B5EF4-FFF2-40B4-BE49-F238E27FC236}">
                <a16:creationId xmlns:a16="http://schemas.microsoft.com/office/drawing/2014/main" id="{20370264-EB0C-257A-8FEF-3BF6E31559B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49056" y="646176"/>
            <a:ext cx="4848000" cy="3636000"/>
          </a:xfrm>
          <a:prstGeom prst="rect">
            <a:avLst/>
          </a:prstGeom>
          <a:ln w="2286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543734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89B4849-9CEA-C9DD-C67D-17E0117588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herbe, lac&#10;&#10;Le contenu généré par l’IA peut être incorrect.">
            <a:extLst>
              <a:ext uri="{FF2B5EF4-FFF2-40B4-BE49-F238E27FC236}">
                <a16:creationId xmlns:a16="http://schemas.microsoft.com/office/drawing/2014/main" id="{5B42601A-15F7-E83E-C0CD-DF2D8B4318A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8912" y="329184"/>
            <a:ext cx="4500000" cy="3375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Image 4" descr="Une image contenant plein air, bâtiment, ciel, arbre&#10;&#10;Le contenu généré par l’IA peut être incorrect.">
            <a:extLst>
              <a:ext uri="{FF2B5EF4-FFF2-40B4-BE49-F238E27FC236}">
                <a16:creationId xmlns:a16="http://schemas.microsoft.com/office/drawing/2014/main" id="{A7D1393D-8D00-69BA-8F49-6221F529FC5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37088" y="3011424"/>
            <a:ext cx="4716000" cy="3537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685999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7E5D020-DB18-BD4A-181C-3B57B966D6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arbre&#10;&#10;Le contenu généré par l’IA peut être incorrect.">
            <a:extLst>
              <a:ext uri="{FF2B5EF4-FFF2-40B4-BE49-F238E27FC236}">
                <a16:creationId xmlns:a16="http://schemas.microsoft.com/office/drawing/2014/main" id="{A544827A-8C38-D5DD-B675-FEB723EA505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4256" y="2913888"/>
            <a:ext cx="4704000" cy="3528000"/>
          </a:xfrm>
          <a:prstGeom prst="rect">
            <a:avLst/>
          </a:prstGeom>
          <a:ln w="88900" cap="sq" cmpd="thickThin">
            <a:solidFill>
              <a:srgbClr val="00B0F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nature, paysage, arbre&#10;&#10;Le contenu généré par l’IA peut être incorrect.">
            <a:extLst>
              <a:ext uri="{FF2B5EF4-FFF2-40B4-BE49-F238E27FC236}">
                <a16:creationId xmlns:a16="http://schemas.microsoft.com/office/drawing/2014/main" id="{7E5203BA-FD8E-958F-3194-C1ACD7177DD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63744" y="426600"/>
            <a:ext cx="5004000" cy="3002400"/>
          </a:xfrm>
          <a:prstGeom prst="rect">
            <a:avLst/>
          </a:prstGeom>
          <a:ln w="88900" cap="sq" cmpd="thickThin">
            <a:solidFill>
              <a:srgbClr val="00B0F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387874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F3A0FE1-E5B2-A47E-E58B-29ECE6D18A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rive, eau, lac&#10;&#10;Le contenu généré par l’IA peut être incorrect.">
            <a:extLst>
              <a:ext uri="{FF2B5EF4-FFF2-40B4-BE49-F238E27FC236}">
                <a16:creationId xmlns:a16="http://schemas.microsoft.com/office/drawing/2014/main" id="{6BA05B7F-5712-F110-9EE4-5DBF58B4A75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2000" y="432420"/>
            <a:ext cx="5544000" cy="311850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nature, rive, plage&#10;&#10;Le contenu généré par l’IA peut être incorrect.">
            <a:extLst>
              <a:ext uri="{FF2B5EF4-FFF2-40B4-BE49-F238E27FC236}">
                <a16:creationId xmlns:a16="http://schemas.microsoft.com/office/drawing/2014/main" id="{3FFE9953-E6E8-18A5-92BA-95CB0F56240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68000" y="3331464"/>
            <a:ext cx="5472000" cy="307800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926916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A1F1120-5E85-1B9D-5FAB-2C335B6CE7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rive, plage&#10;&#10;Le contenu généré par l’IA peut être incorrect.">
            <a:extLst>
              <a:ext uri="{FF2B5EF4-FFF2-40B4-BE49-F238E27FC236}">
                <a16:creationId xmlns:a16="http://schemas.microsoft.com/office/drawing/2014/main" id="{A3BE96F7-A9B1-1CDB-9F6D-85C092F8813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3580" y="3429000"/>
            <a:ext cx="4625424" cy="3096000"/>
          </a:xfrm>
          <a:prstGeom prst="rect">
            <a:avLst/>
          </a:prstGeom>
          <a:ln w="88900" cap="sq" cmpd="thickThin">
            <a:solidFill>
              <a:schemeClr val="accent5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nuage, ciel, eau&#10;&#10;Le contenu généré par l’IA peut être incorrect.">
            <a:extLst>
              <a:ext uri="{FF2B5EF4-FFF2-40B4-BE49-F238E27FC236}">
                <a16:creationId xmlns:a16="http://schemas.microsoft.com/office/drawing/2014/main" id="{DE47D4BC-46CE-C7FD-711D-2E001BE74CA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30420" y="329220"/>
            <a:ext cx="5508000" cy="3099780"/>
          </a:xfrm>
          <a:prstGeom prst="rect">
            <a:avLst/>
          </a:prstGeom>
          <a:ln w="88900" cap="sq" cmpd="thickThin">
            <a:solidFill>
              <a:schemeClr val="accent5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4573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95DFE7D-560B-9D27-74FB-7D7D9C82F0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rive, nature&#10;&#10;Le contenu généré par l’IA peut être incorrect.">
            <a:extLst>
              <a:ext uri="{FF2B5EF4-FFF2-40B4-BE49-F238E27FC236}">
                <a16:creationId xmlns:a16="http://schemas.microsoft.com/office/drawing/2014/main" id="{F52DB6A2-E0CB-CA84-9663-FE4EC90292C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2000" y="438969"/>
            <a:ext cx="5544000" cy="3168011"/>
          </a:xfrm>
          <a:prstGeom prst="rect">
            <a:avLst/>
          </a:prstGeom>
          <a:ln w="88900" cap="sq" cmpd="thickThin">
            <a:solidFill>
              <a:schemeClr val="accent2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herbe, ciel, paysage&#10;&#10;Le contenu généré par l’IA peut être incorrect.">
            <a:extLst>
              <a:ext uri="{FF2B5EF4-FFF2-40B4-BE49-F238E27FC236}">
                <a16:creationId xmlns:a16="http://schemas.microsoft.com/office/drawing/2014/main" id="{F0BCFECD-8859-827E-A1AB-08D48A7A7B4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41090" y="3319272"/>
            <a:ext cx="5508000" cy="3147440"/>
          </a:xfrm>
          <a:prstGeom prst="rect">
            <a:avLst/>
          </a:prstGeom>
          <a:ln w="88900" cap="sq" cmpd="thickThin">
            <a:solidFill>
              <a:schemeClr val="accent2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093851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4B0E531-C6C3-AAFA-B392-52C49A2E6B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Reliefs côtiers et océaniques, côte&#10;&#10;Le contenu généré par l’IA peut être incorrect.">
            <a:extLst>
              <a:ext uri="{FF2B5EF4-FFF2-40B4-BE49-F238E27FC236}">
                <a16:creationId xmlns:a16="http://schemas.microsoft.com/office/drawing/2014/main" id="{375BDB23-4E83-2F9C-98EC-8CCEE6AA79B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0817" y="3653038"/>
            <a:ext cx="5051616" cy="2700000"/>
          </a:xfrm>
          <a:prstGeom prst="rect">
            <a:avLst/>
          </a:prstGeom>
          <a:ln w="228600" cap="sq" cmpd="thickThin">
            <a:solidFill>
              <a:schemeClr val="accent4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91DE7261-12D0-5293-CB4C-23D667C7E37B}"/>
              </a:ext>
            </a:extLst>
          </p:cNvPr>
          <p:cNvSpPr txBox="1"/>
          <p:nvPr/>
        </p:nvSpPr>
        <p:spPr>
          <a:xfrm>
            <a:off x="168624" y="773186"/>
            <a:ext cx="689054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Le Centre Ville  De Locmariaquer </a:t>
            </a:r>
          </a:p>
          <a:p>
            <a:r>
              <a:rPr lang="fr-FR" sz="3200" b="1" dirty="0">
                <a:solidFill>
                  <a:srgbClr val="FFFF00"/>
                </a:solidFill>
              </a:rPr>
              <a:t>Kerpen Hir   ( Presqu’île De Locmariaquer</a:t>
            </a:r>
          </a:p>
        </p:txBody>
      </p:sp>
      <p:pic>
        <p:nvPicPr>
          <p:cNvPr id="7" name="Image 6" descr="Une image contenant plein air, eau, bateau, embarcation&#10;&#10;Le contenu généré par l’IA peut être incorrect.">
            <a:extLst>
              <a:ext uri="{FF2B5EF4-FFF2-40B4-BE49-F238E27FC236}">
                <a16:creationId xmlns:a16="http://schemas.microsoft.com/office/drawing/2014/main" id="{15993870-7336-C52E-14B2-1EAC5ED63B6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8053" y="504962"/>
            <a:ext cx="5051616" cy="2700000"/>
          </a:xfrm>
          <a:prstGeom prst="rect">
            <a:avLst/>
          </a:prstGeom>
          <a:ln w="228600" cap="sq" cmpd="thickThin">
            <a:solidFill>
              <a:srgbClr val="00B0F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77040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6B62F8E-C18B-16DD-DF60-C28B188BB3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eau&#10;&#10;Le contenu généré par l’IA peut être incorrect.">
            <a:extLst>
              <a:ext uri="{FF2B5EF4-FFF2-40B4-BE49-F238E27FC236}">
                <a16:creationId xmlns:a16="http://schemas.microsoft.com/office/drawing/2014/main" id="{E722313E-A898-36AF-D46B-2B9D8D75F03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3024" y="548640"/>
            <a:ext cx="4560000" cy="342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9" name="Image 8" descr="Une image contenant plein air, nuage, ciel, bâtiment&#10;&#10;Le contenu généré par l’IA peut être incorrect.">
            <a:extLst>
              <a:ext uri="{FF2B5EF4-FFF2-40B4-BE49-F238E27FC236}">
                <a16:creationId xmlns:a16="http://schemas.microsoft.com/office/drawing/2014/main" id="{FCD6A80C-50CF-CAC2-1F6C-A23C602D54B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98976" y="3108960"/>
            <a:ext cx="4320000" cy="324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600929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35D6C45-A647-A017-0917-E95364994F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ciel, eau, nuage&#10;&#10;Le contenu généré par l’IA peut être incorrect.">
            <a:extLst>
              <a:ext uri="{FF2B5EF4-FFF2-40B4-BE49-F238E27FC236}">
                <a16:creationId xmlns:a16="http://schemas.microsoft.com/office/drawing/2014/main" id="{8A41AA92-8332-E4FA-1E67-800530959B5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2706" y="2810436"/>
            <a:ext cx="4704000" cy="352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bg1">
                <a:lumMod val="65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Image 6" descr="Une image contenant bâtiment, plein air, ciel, pierre&#10;&#10;Le contenu généré par l’IA peut être incorrect.">
            <a:extLst>
              <a:ext uri="{FF2B5EF4-FFF2-40B4-BE49-F238E27FC236}">
                <a16:creationId xmlns:a16="http://schemas.microsoft.com/office/drawing/2014/main" id="{EAA34273-73AF-B96B-5804-CA13D7BADFD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89294" y="536219"/>
            <a:ext cx="4320000" cy="324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bg1">
                <a:lumMod val="75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D8A6D15C-178C-9E35-3048-B5A387CE46D0}"/>
              </a:ext>
            </a:extLst>
          </p:cNvPr>
          <p:cNvSpPr txBox="1"/>
          <p:nvPr/>
        </p:nvSpPr>
        <p:spPr>
          <a:xfrm>
            <a:off x="7974106" y="3951202"/>
            <a:ext cx="39265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Dolmen de la Table</a:t>
            </a:r>
          </a:p>
        </p:txBody>
      </p:sp>
    </p:spTree>
    <p:extLst>
      <p:ext uri="{BB962C8B-B14F-4D97-AF65-F5344CB8AC3E}">
        <p14:creationId xmlns:p14="http://schemas.microsoft.com/office/powerpoint/2010/main" val="2763626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E6805A0-CA78-6536-FE76-69AE747150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plein air, ciel, bâtiment&#10;&#10;Le contenu généré par l’IA peut être incorrect.">
            <a:extLst>
              <a:ext uri="{FF2B5EF4-FFF2-40B4-BE49-F238E27FC236}">
                <a16:creationId xmlns:a16="http://schemas.microsoft.com/office/drawing/2014/main" id="{74D65679-80CA-4877-49F2-BD83EFAFD2C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7382" y="428642"/>
            <a:ext cx="4560000" cy="3420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3">
                <a:lumMod val="60000"/>
                <a:lumOff val="40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Image 4" descr="Une image contenant herbe, bâtiment, plein air, nuage&#10;&#10;Le contenu généré par l’IA peut être incorrect.">
            <a:extLst>
              <a:ext uri="{FF2B5EF4-FFF2-40B4-BE49-F238E27FC236}">
                <a16:creationId xmlns:a16="http://schemas.microsoft.com/office/drawing/2014/main" id="{A86E4D20-E4A1-AEC8-654D-6473E3902F9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96441" y="3050819"/>
            <a:ext cx="4560000" cy="3420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3">
                <a:lumMod val="60000"/>
                <a:lumOff val="40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828363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61BE4E1-72D8-4051-52A5-E7539978AA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arbre&#10;&#10;Le contenu généré par l’IA peut être incorrect.">
            <a:extLst>
              <a:ext uri="{FF2B5EF4-FFF2-40B4-BE49-F238E27FC236}">
                <a16:creationId xmlns:a16="http://schemas.microsoft.com/office/drawing/2014/main" id="{0C5630D0-A35F-347C-4C98-A45BED6CA42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4899" y="2884972"/>
            <a:ext cx="4608000" cy="3456000"/>
          </a:xfrm>
          <a:prstGeom prst="rect">
            <a:avLst/>
          </a:prstGeom>
          <a:ln w="88900" cmpd="tri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64F4FF2-B8E1-599A-97AD-8FCAC904615A}"/>
              </a:ext>
            </a:extLst>
          </p:cNvPr>
          <p:cNvSpPr txBox="1"/>
          <p:nvPr/>
        </p:nvSpPr>
        <p:spPr>
          <a:xfrm>
            <a:off x="3254188" y="2005029"/>
            <a:ext cx="47839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Grand menhir brisé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herbe, ciel, plein air, nuage&#10;&#10;Le contenu généré par l’IA peut être incorrect.">
            <a:extLst>
              <a:ext uri="{FF2B5EF4-FFF2-40B4-BE49-F238E27FC236}">
                <a16:creationId xmlns:a16="http://schemas.microsoft.com/office/drawing/2014/main" id="{3CDB99AF-EFF3-0686-8DF1-99B263CE891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39101" y="374854"/>
            <a:ext cx="4608000" cy="3456000"/>
          </a:xfrm>
          <a:prstGeom prst="rect">
            <a:avLst/>
          </a:prstGeom>
          <a:ln w="88900" cmpd="tri"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4244004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B419D83-563E-8F71-7A07-DE94D95550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herbe, mégalithe&#10;&#10;Le contenu généré par l’IA peut être incorrect.">
            <a:extLst>
              <a:ext uri="{FF2B5EF4-FFF2-40B4-BE49-F238E27FC236}">
                <a16:creationId xmlns:a16="http://schemas.microsoft.com/office/drawing/2014/main" id="{F54019B4-CD9C-2458-FFAF-CD320FFD4ED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8746" y="576560"/>
            <a:ext cx="4608000" cy="3456000"/>
          </a:xfrm>
          <a:prstGeom prst="rect">
            <a:avLst/>
          </a:prstGeom>
          <a:ln w="228600" cap="sq" cmpd="thickThin">
            <a:solidFill>
              <a:schemeClr val="tx2">
                <a:lumMod val="50000"/>
                <a:lumOff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B73A417-7AD9-A9AF-DE51-5A5E79CB23DB}"/>
              </a:ext>
            </a:extLst>
          </p:cNvPr>
          <p:cNvSpPr txBox="1"/>
          <p:nvPr/>
        </p:nvSpPr>
        <p:spPr>
          <a:xfrm>
            <a:off x="1116105" y="4258253"/>
            <a:ext cx="53384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Dolmen des Pierres Plates 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bâtiment, plein air, plante, chambre funéraire&#10;&#10;Le contenu généré par l’IA peut être incorrect.">
            <a:extLst>
              <a:ext uri="{FF2B5EF4-FFF2-40B4-BE49-F238E27FC236}">
                <a16:creationId xmlns:a16="http://schemas.microsoft.com/office/drawing/2014/main" id="{DB29C7A5-999F-4324-31EF-40D33A46BCF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15254" y="2761085"/>
            <a:ext cx="4608000" cy="3456000"/>
          </a:xfrm>
          <a:prstGeom prst="rect">
            <a:avLst/>
          </a:prstGeom>
          <a:ln w="228600" cap="sq" cmpd="thickThin">
            <a:solidFill>
              <a:schemeClr val="tx2">
                <a:lumMod val="50000"/>
                <a:lumOff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049727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37F58F5-00AE-14CE-9761-8630B36958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grotte, plein air, bunker&#10;&#10;Le contenu généré par l’IA peut être incorrect.">
            <a:extLst>
              <a:ext uri="{FF2B5EF4-FFF2-40B4-BE49-F238E27FC236}">
                <a16:creationId xmlns:a16="http://schemas.microsoft.com/office/drawing/2014/main" id="{68A290C9-12DC-6B7F-3C5D-03D255D83F0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0829" y="2862559"/>
            <a:ext cx="4608000" cy="3456000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26A48C6-9604-AA38-5BCE-E2C104B77768}"/>
              </a:ext>
            </a:extLst>
          </p:cNvPr>
          <p:cNvSpPr txBox="1"/>
          <p:nvPr/>
        </p:nvSpPr>
        <p:spPr>
          <a:xfrm>
            <a:off x="497541" y="2151529"/>
            <a:ext cx="52040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Gravures à l'intérieur du Mané-Lud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80B8A6F8-014E-662E-3B5D-BC603AC9EB6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91171" y="604789"/>
            <a:ext cx="4680000" cy="3093480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F2CE053A-0506-9FB8-AF8C-47A7BB040448}"/>
              </a:ext>
            </a:extLst>
          </p:cNvPr>
          <p:cNvSpPr txBox="1"/>
          <p:nvPr/>
        </p:nvSpPr>
        <p:spPr>
          <a:xfrm>
            <a:off x="8256494" y="3832412"/>
            <a:ext cx="5257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commune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7287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8DC703F-0877-A69E-3794-5B2C330952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Véhicule terrestre&#10;&#10;Le contenu généré par l’IA peut être incorrect.">
            <a:extLst>
              <a:ext uri="{FF2B5EF4-FFF2-40B4-BE49-F238E27FC236}">
                <a16:creationId xmlns:a16="http://schemas.microsoft.com/office/drawing/2014/main" id="{6E01DAAF-7A9D-97CB-21BB-35C5EFFABEF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3514" y="605117"/>
            <a:ext cx="4824000" cy="3097008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A61450B-5339-0F9D-52C0-FBA78BA5962E}"/>
              </a:ext>
            </a:extLst>
          </p:cNvPr>
          <p:cNvSpPr txBox="1"/>
          <p:nvPr/>
        </p:nvSpPr>
        <p:spPr>
          <a:xfrm>
            <a:off x="2151530" y="3870520"/>
            <a:ext cx="56612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commune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plein air, bâtiment, ciel, tour&#10;&#10;Le contenu généré par l’IA peut être incorrect.">
            <a:extLst>
              <a:ext uri="{FF2B5EF4-FFF2-40B4-BE49-F238E27FC236}">
                <a16:creationId xmlns:a16="http://schemas.microsoft.com/office/drawing/2014/main" id="{BBC3CF15-074C-554E-F7A7-A6DAB679E67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20470" y="706308"/>
            <a:ext cx="3240000" cy="5445383"/>
          </a:xfrm>
          <a:prstGeom prst="rect">
            <a:avLst/>
          </a:prstGeom>
          <a:ln w="127000" cap="sq">
            <a:solidFill>
              <a:schemeClr val="accent5">
                <a:lumMod val="50000"/>
              </a:schemeClr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62C3DF78-5F08-BE1E-AB7B-CBD416EE48C2}"/>
              </a:ext>
            </a:extLst>
          </p:cNvPr>
          <p:cNvSpPr txBox="1"/>
          <p:nvPr/>
        </p:nvSpPr>
        <p:spPr>
          <a:xfrm>
            <a:off x="6939989" y="3981471"/>
            <a:ext cx="23532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L'église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3577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B5B6402-BD16-B63E-41BC-2EAA6377FB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lieu de culte&#10;&#10;Le contenu généré par l’IA peut être incorrect.">
            <a:extLst>
              <a:ext uri="{FF2B5EF4-FFF2-40B4-BE49-F238E27FC236}">
                <a16:creationId xmlns:a16="http://schemas.microsoft.com/office/drawing/2014/main" id="{DA9B5F56-EE1E-A468-43A1-1FCDB2E70B2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2247" y="3146612"/>
            <a:ext cx="5004000" cy="3102480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26314EE-14C2-26DA-98F6-BE5A91B5FCDC}"/>
              </a:ext>
            </a:extLst>
          </p:cNvPr>
          <p:cNvSpPr txBox="1"/>
          <p:nvPr/>
        </p:nvSpPr>
        <p:spPr>
          <a:xfrm>
            <a:off x="2447364" y="2512367"/>
            <a:ext cx="53138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L'église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meubles, intérieur, banc, mur&#10;&#10;Le contenu généré par l’IA peut être incorrect.">
            <a:extLst>
              <a:ext uri="{FF2B5EF4-FFF2-40B4-BE49-F238E27FC236}">
                <a16:creationId xmlns:a16="http://schemas.microsoft.com/office/drawing/2014/main" id="{51F4F31E-DB21-DC1E-7CC0-ACFA5764BFA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31753" y="714385"/>
            <a:ext cx="4968000" cy="3169584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75E2770B-94D8-A8DB-7FEA-D3155E35A4AD}"/>
              </a:ext>
            </a:extLst>
          </p:cNvPr>
          <p:cNvSpPr txBox="1"/>
          <p:nvPr/>
        </p:nvSpPr>
        <p:spPr>
          <a:xfrm>
            <a:off x="7761223" y="4108105"/>
            <a:ext cx="55670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Intérieur de l'église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0376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5BCC67F-642E-DEFF-BA69-FD00545A81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ateau, ciel, nuage&#10;&#10;Le contenu généré par l’IA peut être incorrect.">
            <a:extLst>
              <a:ext uri="{FF2B5EF4-FFF2-40B4-BE49-F238E27FC236}">
                <a16:creationId xmlns:a16="http://schemas.microsoft.com/office/drawing/2014/main" id="{63AFE9C4-97AE-F578-61BC-A9EA95FB098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124" y="499130"/>
            <a:ext cx="5376000" cy="3024000"/>
          </a:xfrm>
          <a:prstGeom prst="rect">
            <a:avLst/>
          </a:prstGeom>
          <a:ln w="2286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ciel, tente, arbre&#10;&#10;Le contenu généré par l’IA peut être incorrect.">
            <a:extLst>
              <a:ext uri="{FF2B5EF4-FFF2-40B4-BE49-F238E27FC236}">
                <a16:creationId xmlns:a16="http://schemas.microsoft.com/office/drawing/2014/main" id="{FE3D6259-0773-60C8-1717-3C588362463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85876" y="3200400"/>
            <a:ext cx="5508000" cy="3094961"/>
          </a:xfrm>
          <a:prstGeom prst="rect">
            <a:avLst/>
          </a:prstGeom>
          <a:ln w="2286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607D4CF8-A1C9-4D17-1593-D06A8358B35E}"/>
              </a:ext>
            </a:extLst>
          </p:cNvPr>
          <p:cNvSpPr txBox="1"/>
          <p:nvPr/>
        </p:nvSpPr>
        <p:spPr>
          <a:xfrm>
            <a:off x="8108576" y="2541495"/>
            <a:ext cx="5376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Marchés</a:t>
            </a:r>
          </a:p>
        </p:txBody>
      </p:sp>
    </p:spTree>
    <p:extLst>
      <p:ext uri="{BB962C8B-B14F-4D97-AF65-F5344CB8AC3E}">
        <p14:creationId xmlns:p14="http://schemas.microsoft.com/office/powerpoint/2010/main" val="3742268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DE091E9-7574-28EA-BD56-B378A8B52E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aison, bâtiment, Photographie aérienne&#10;&#10;Le contenu généré par l’IA peut être incorrect.">
            <a:extLst>
              <a:ext uri="{FF2B5EF4-FFF2-40B4-BE49-F238E27FC236}">
                <a16:creationId xmlns:a16="http://schemas.microsoft.com/office/drawing/2014/main" id="{B8B1AE05-69F6-3C48-1DD0-BAC31A419C8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4347" y="1932611"/>
            <a:ext cx="4608000" cy="3456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B05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5B41B21-D7B8-0949-1764-555C18EE82EA}"/>
              </a:ext>
            </a:extLst>
          </p:cNvPr>
          <p:cNvSpPr txBox="1"/>
          <p:nvPr/>
        </p:nvSpPr>
        <p:spPr>
          <a:xfrm>
            <a:off x="913862" y="5459813"/>
            <a:ext cx="50785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Un marché artisanal en été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782DC881-86B1-880C-7E6A-3EF3475FEE5F}"/>
              </a:ext>
            </a:extLst>
          </p:cNvPr>
          <p:cNvSpPr txBox="1"/>
          <p:nvPr/>
        </p:nvSpPr>
        <p:spPr>
          <a:xfrm>
            <a:off x="243840" y="553358"/>
            <a:ext cx="1130198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Sur Une Suggestion De </a:t>
            </a:r>
            <a:r>
              <a:rPr lang="fr-FR" sz="3200" b="1" dirty="0" err="1">
                <a:solidFill>
                  <a:srgbClr val="FFFF00"/>
                </a:solidFill>
              </a:rPr>
              <a:t>JackDidier</a:t>
            </a:r>
            <a:r>
              <a:rPr lang="fr-FR" sz="3200" b="1" dirty="0">
                <a:solidFill>
                  <a:srgbClr val="FFFF00"/>
                </a:solidFill>
              </a:rPr>
              <a:t> ,Lorient Vous A Présenté La Presqu’île De Kerpen </a:t>
            </a:r>
            <a:r>
              <a:rPr lang="fr-FR" sz="3200" b="1" dirty="0" err="1">
                <a:solidFill>
                  <a:srgbClr val="FFFF00"/>
                </a:solidFill>
              </a:rPr>
              <a:t>hir</a:t>
            </a:r>
            <a:r>
              <a:rPr lang="fr-FR" sz="3200" b="1" dirty="0">
                <a:solidFill>
                  <a:srgbClr val="FFFF00"/>
                </a:solidFill>
              </a:rPr>
              <a:t>  </a:t>
            </a:r>
            <a:r>
              <a:rPr lang="fr-FR" sz="3200" b="1" dirty="0" err="1">
                <a:solidFill>
                  <a:srgbClr val="FFFF00"/>
                </a:solidFill>
              </a:rPr>
              <a:t>Losmariaquer</a:t>
            </a:r>
            <a:r>
              <a:rPr lang="fr-FR" sz="3200" b="1" dirty="0">
                <a:solidFill>
                  <a:srgbClr val="FFFF00"/>
                </a:solidFill>
              </a:rPr>
              <a:t> 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451327EE-851D-69A6-8507-912A8F9DC986}"/>
              </a:ext>
            </a:extLst>
          </p:cNvPr>
          <p:cNvSpPr txBox="1"/>
          <p:nvPr/>
        </p:nvSpPr>
        <p:spPr>
          <a:xfrm>
            <a:off x="5992368" y="3096768"/>
            <a:ext cx="576072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Les Images Et Le Son Du Net</a:t>
            </a:r>
          </a:p>
          <a:p>
            <a:endParaRPr lang="fr-FR" sz="3200" b="1" dirty="0">
              <a:solidFill>
                <a:srgbClr val="FFFF00"/>
              </a:solidFill>
            </a:endParaRPr>
          </a:p>
          <a:p>
            <a:r>
              <a:rPr lang="fr-FR" sz="3200" b="1" dirty="0">
                <a:solidFill>
                  <a:srgbClr val="FFFF00"/>
                </a:solidFill>
              </a:rPr>
              <a:t>         </a:t>
            </a:r>
          </a:p>
          <a:p>
            <a:endParaRPr lang="fr-FR" sz="3200" b="1" dirty="0">
              <a:solidFill>
                <a:srgbClr val="FFFF00"/>
              </a:solidFill>
            </a:endParaRPr>
          </a:p>
          <a:p>
            <a:r>
              <a:rPr lang="fr-FR" sz="3200" b="1" dirty="0">
                <a:solidFill>
                  <a:srgbClr val="FFFF00"/>
                </a:solidFill>
              </a:rPr>
              <a:t>                      Daniel</a:t>
            </a:r>
          </a:p>
          <a:p>
            <a:endParaRPr lang="fr-FR" sz="3200" b="1" dirty="0">
              <a:solidFill>
                <a:srgbClr val="FFFF00"/>
              </a:solidFill>
            </a:endParaRPr>
          </a:p>
          <a:p>
            <a:endParaRPr lang="fr-FR" sz="32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7449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124</TotalTime>
  <Words>144</Words>
  <Application>Microsoft Office PowerPoint</Application>
  <PresentationFormat>Grand écran</PresentationFormat>
  <Paragraphs>23</Paragraphs>
  <Slides>23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23</vt:i4>
      </vt:variant>
    </vt:vector>
  </HeadingPairs>
  <TitlesOfParts>
    <vt:vector size="27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5</cp:revision>
  <dcterms:created xsi:type="dcterms:W3CDTF">2025-02-20T07:32:32Z</dcterms:created>
  <dcterms:modified xsi:type="dcterms:W3CDTF">2025-02-20T10:57:48Z</dcterms:modified>
</cp:coreProperties>
</file>