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65" r:id="rId3"/>
    <p:sldId id="37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teewHThzoR9Byghh2k//vQ==" hashData="uMauRuXR5fdpTpT5Bq90Evs4rG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2AA00"/>
    <a:srgbClr val="FFB521"/>
    <a:srgbClr val="CC8800"/>
    <a:srgbClr val="C07200"/>
    <a:srgbClr val="F29000"/>
    <a:srgbClr val="DE8400"/>
    <a:srgbClr val="2F2FFF"/>
    <a:srgbClr val="0101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7561" autoAdjust="0"/>
    <p:restoredTop sz="94660"/>
  </p:normalViewPr>
  <p:slideViewPr>
    <p:cSldViewPr>
      <p:cViewPr>
        <p:scale>
          <a:sx n="83" d="100"/>
          <a:sy n="83" d="100"/>
        </p:scale>
        <p:origin x="-1574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990F014-1D5B-44BC-A8AF-BD52F4944FE1}" type="datetimeFigureOut">
              <a:rPr lang="fr-FR"/>
              <a:pPr>
                <a:defRPr/>
              </a:pPr>
              <a:t>04/02/2025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2CD11A5-EA8E-42A7-A0DE-1BA499DD000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150105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048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9430678-73B4-46DE-A571-3AC8008A9E92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15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79C4848-2D21-43E8-A8B7-CB9A0189F5AE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253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F7983DB-AE11-4E43-96F4-1E37E9CA2A14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D19954-1E79-483D-B924-85EADC632C1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91306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B878C5-4BCB-47A3-A30A-5BEDD9B75E6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215378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FA0DAC-8F47-4612-91A5-333D59E32A1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294913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8F4C32-C7BB-4A8D-A549-17B0A694974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254355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82A706-7DD1-44F4-9E99-E3E858B1573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967028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35C99F-93C8-401C-A281-CB3C06B7EE2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914342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C1A890-A841-4A6F-A619-E5814503A92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380184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90B6AF-4D39-422B-A892-812A0CB120F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242678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EB5980-E644-4951-850B-97AEC1BA679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878142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50200C-D85E-42FD-A813-230AE44C033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251589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86DC23-C032-4E2D-A749-D20BBF43224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4501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90000">
              <a:schemeClr val="accent4">
                <a:lumMod val="10000"/>
              </a:schemeClr>
            </a:gs>
            <a:gs pos="75666">
              <a:schemeClr val="tx1"/>
            </a:gs>
            <a:gs pos="85000">
              <a:srgbClr val="FFB521"/>
            </a:gs>
            <a:gs pos="66000">
              <a:schemeClr val="accent4">
                <a:lumMod val="10000"/>
              </a:schemeClr>
            </a:gs>
            <a:gs pos="72000">
              <a:schemeClr val="tx1">
                <a:lumMod val="5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466E3D2-9948-487F-B554-0AF0F2BC0A2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8.wav"/><Relationship Id="rId13" Type="http://schemas.openxmlformats.org/officeDocument/2006/relationships/image" Target="../media/image3.png"/><Relationship Id="rId18" Type="http://schemas.openxmlformats.org/officeDocument/2006/relationships/image" Target="../media/image8.gif"/><Relationship Id="rId3" Type="http://schemas.openxmlformats.org/officeDocument/2006/relationships/audio" Target="../media/audio3.wav"/><Relationship Id="rId21" Type="http://schemas.openxmlformats.org/officeDocument/2006/relationships/image" Target="../media/image11.jpg"/><Relationship Id="rId7" Type="http://schemas.openxmlformats.org/officeDocument/2006/relationships/audio" Target="../media/audio7.wav"/><Relationship Id="rId12" Type="http://schemas.openxmlformats.org/officeDocument/2006/relationships/image" Target="../media/image2.png"/><Relationship Id="rId17" Type="http://schemas.openxmlformats.org/officeDocument/2006/relationships/image" Target="../media/image7.png"/><Relationship Id="rId25" Type="http://schemas.openxmlformats.org/officeDocument/2006/relationships/image" Target="../media/image15.gif"/><Relationship Id="rId2" Type="http://schemas.openxmlformats.org/officeDocument/2006/relationships/audio" Target="../media/audio2.wav"/><Relationship Id="rId16" Type="http://schemas.openxmlformats.org/officeDocument/2006/relationships/image" Target="../media/image6.png"/><Relationship Id="rId20" Type="http://schemas.openxmlformats.org/officeDocument/2006/relationships/image" Target="../media/image10.pn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1.png"/><Relationship Id="rId24" Type="http://schemas.openxmlformats.org/officeDocument/2006/relationships/image" Target="../media/image14.png"/><Relationship Id="rId5" Type="http://schemas.openxmlformats.org/officeDocument/2006/relationships/audio" Target="../media/audio5.wav"/><Relationship Id="rId15" Type="http://schemas.openxmlformats.org/officeDocument/2006/relationships/image" Target="../media/image5.png"/><Relationship Id="rId23" Type="http://schemas.openxmlformats.org/officeDocument/2006/relationships/image" Target="../media/image13.gif"/><Relationship Id="rId10" Type="http://schemas.openxmlformats.org/officeDocument/2006/relationships/notesSlide" Target="../notesSlides/notesSlide1.xml"/><Relationship Id="rId19" Type="http://schemas.openxmlformats.org/officeDocument/2006/relationships/image" Target="../media/image9.gif"/><Relationship Id="rId4" Type="http://schemas.openxmlformats.org/officeDocument/2006/relationships/audio" Target="../media/audio4.wav"/><Relationship Id="rId9" Type="http://schemas.openxmlformats.org/officeDocument/2006/relationships/slideLayout" Target="../slideLayouts/slideLayout1.xml"/><Relationship Id="rId14" Type="http://schemas.openxmlformats.org/officeDocument/2006/relationships/image" Target="../media/image4.png"/><Relationship Id="rId22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6.png"/><Relationship Id="rId4" Type="http://schemas.openxmlformats.org/officeDocument/2006/relationships/image" Target="../media/image13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9.png"/><Relationship Id="rId26" Type="http://schemas.openxmlformats.org/officeDocument/2006/relationships/image" Target="../media/image33.gif"/><Relationship Id="rId39" Type="http://schemas.openxmlformats.org/officeDocument/2006/relationships/audio" Target="../media/audio13.wav"/><Relationship Id="rId21" Type="http://schemas.microsoft.com/office/2007/relationships/hdphoto" Target="../media/hdphoto5.wdp"/><Relationship Id="rId34" Type="http://schemas.openxmlformats.org/officeDocument/2006/relationships/image" Target="../media/image39.jpeg"/><Relationship Id="rId42" Type="http://schemas.openxmlformats.org/officeDocument/2006/relationships/image" Target="../media/image43.jpeg"/><Relationship Id="rId47" Type="http://schemas.openxmlformats.org/officeDocument/2006/relationships/audio" Target="../media/audio17.wav"/><Relationship Id="rId50" Type="http://schemas.openxmlformats.org/officeDocument/2006/relationships/image" Target="../media/image47.jpeg"/><Relationship Id="rId55" Type="http://schemas.openxmlformats.org/officeDocument/2006/relationships/audio" Target="../media/audio21.wav"/><Relationship Id="rId63" Type="http://schemas.openxmlformats.org/officeDocument/2006/relationships/audio" Target="../media/audio25.wav"/><Relationship Id="rId68" Type="http://schemas.openxmlformats.org/officeDocument/2006/relationships/image" Target="../media/image56.jpeg"/><Relationship Id="rId76" Type="http://schemas.openxmlformats.org/officeDocument/2006/relationships/image" Target="../media/image62.png"/><Relationship Id="rId7" Type="http://schemas.openxmlformats.org/officeDocument/2006/relationships/image" Target="../media/image21.gif"/><Relationship Id="rId71" Type="http://schemas.openxmlformats.org/officeDocument/2006/relationships/image" Target="../media/image58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8.png"/><Relationship Id="rId29" Type="http://schemas.openxmlformats.org/officeDocument/2006/relationships/image" Target="../media/image36.gif"/><Relationship Id="rId11" Type="http://schemas.openxmlformats.org/officeDocument/2006/relationships/image" Target="../media/image25.jpeg"/><Relationship Id="rId24" Type="http://schemas.openxmlformats.org/officeDocument/2006/relationships/image" Target="../media/image32.png"/><Relationship Id="rId32" Type="http://schemas.openxmlformats.org/officeDocument/2006/relationships/image" Target="../media/image38.jpeg"/><Relationship Id="rId37" Type="http://schemas.openxmlformats.org/officeDocument/2006/relationships/audio" Target="../media/audio12.wav"/><Relationship Id="rId40" Type="http://schemas.openxmlformats.org/officeDocument/2006/relationships/image" Target="../media/image42.jpeg"/><Relationship Id="rId45" Type="http://schemas.openxmlformats.org/officeDocument/2006/relationships/audio" Target="../media/audio16.wav"/><Relationship Id="rId53" Type="http://schemas.openxmlformats.org/officeDocument/2006/relationships/audio" Target="../media/audio20.wav"/><Relationship Id="rId58" Type="http://schemas.openxmlformats.org/officeDocument/2006/relationships/image" Target="../media/image51.jpeg"/><Relationship Id="rId66" Type="http://schemas.openxmlformats.org/officeDocument/2006/relationships/image" Target="../media/image55.jpeg"/><Relationship Id="rId74" Type="http://schemas.openxmlformats.org/officeDocument/2006/relationships/image" Target="../media/image13.gif"/><Relationship Id="rId79" Type="http://schemas.openxmlformats.org/officeDocument/2006/relationships/image" Target="../media/image65.gif"/><Relationship Id="rId5" Type="http://schemas.openxmlformats.org/officeDocument/2006/relationships/image" Target="../media/image19.png"/><Relationship Id="rId61" Type="http://schemas.openxmlformats.org/officeDocument/2006/relationships/audio" Target="../media/audio24.wav"/><Relationship Id="rId82" Type="http://schemas.openxmlformats.org/officeDocument/2006/relationships/image" Target="../media/image68.png"/><Relationship Id="rId10" Type="http://schemas.openxmlformats.org/officeDocument/2006/relationships/image" Target="../media/image24.png"/><Relationship Id="rId19" Type="http://schemas.microsoft.com/office/2007/relationships/hdphoto" Target="../media/hdphoto4.wdp"/><Relationship Id="rId31" Type="http://schemas.openxmlformats.org/officeDocument/2006/relationships/audio" Target="../media/audio9.wav"/><Relationship Id="rId44" Type="http://schemas.openxmlformats.org/officeDocument/2006/relationships/image" Target="../media/image44.jpeg"/><Relationship Id="rId52" Type="http://schemas.openxmlformats.org/officeDocument/2006/relationships/image" Target="../media/image48.jpeg"/><Relationship Id="rId60" Type="http://schemas.openxmlformats.org/officeDocument/2006/relationships/image" Target="../media/image52.jpeg"/><Relationship Id="rId65" Type="http://schemas.openxmlformats.org/officeDocument/2006/relationships/audio" Target="../media/audio26.wav"/><Relationship Id="rId73" Type="http://schemas.openxmlformats.org/officeDocument/2006/relationships/image" Target="../media/image60.png"/><Relationship Id="rId78" Type="http://schemas.openxmlformats.org/officeDocument/2006/relationships/image" Target="../media/image64.png"/><Relationship Id="rId81" Type="http://schemas.openxmlformats.org/officeDocument/2006/relationships/image" Target="../media/image67.png"/><Relationship Id="rId4" Type="http://schemas.openxmlformats.org/officeDocument/2006/relationships/image" Target="../media/image18.png"/><Relationship Id="rId9" Type="http://schemas.openxmlformats.org/officeDocument/2006/relationships/image" Target="../media/image23.gif"/><Relationship Id="rId14" Type="http://schemas.openxmlformats.org/officeDocument/2006/relationships/image" Target="../media/image27.png"/><Relationship Id="rId22" Type="http://schemas.openxmlformats.org/officeDocument/2006/relationships/image" Target="../media/image31.png"/><Relationship Id="rId27" Type="http://schemas.openxmlformats.org/officeDocument/2006/relationships/image" Target="../media/image34.png"/><Relationship Id="rId30" Type="http://schemas.openxmlformats.org/officeDocument/2006/relationships/image" Target="../media/image37.jpeg"/><Relationship Id="rId35" Type="http://schemas.openxmlformats.org/officeDocument/2006/relationships/audio" Target="../media/audio11.wav"/><Relationship Id="rId43" Type="http://schemas.openxmlformats.org/officeDocument/2006/relationships/audio" Target="../media/audio15.wav"/><Relationship Id="rId48" Type="http://schemas.openxmlformats.org/officeDocument/2006/relationships/image" Target="../media/image46.jpeg"/><Relationship Id="rId56" Type="http://schemas.openxmlformats.org/officeDocument/2006/relationships/image" Target="../media/image50.jpeg"/><Relationship Id="rId64" Type="http://schemas.openxmlformats.org/officeDocument/2006/relationships/image" Target="../media/image54.jpeg"/><Relationship Id="rId69" Type="http://schemas.openxmlformats.org/officeDocument/2006/relationships/audio" Target="../media/audio1.wav"/><Relationship Id="rId77" Type="http://schemas.openxmlformats.org/officeDocument/2006/relationships/image" Target="../media/image63.png"/><Relationship Id="rId8" Type="http://schemas.openxmlformats.org/officeDocument/2006/relationships/image" Target="../media/image22.gif"/><Relationship Id="rId51" Type="http://schemas.openxmlformats.org/officeDocument/2006/relationships/audio" Target="../media/audio19.wav"/><Relationship Id="rId72" Type="http://schemas.openxmlformats.org/officeDocument/2006/relationships/image" Target="../media/image59.png"/><Relationship Id="rId80" Type="http://schemas.openxmlformats.org/officeDocument/2006/relationships/image" Target="../media/image66.jpeg"/><Relationship Id="rId3" Type="http://schemas.openxmlformats.org/officeDocument/2006/relationships/image" Target="../media/image17.png"/><Relationship Id="rId12" Type="http://schemas.openxmlformats.org/officeDocument/2006/relationships/image" Target="../media/image26.png"/><Relationship Id="rId17" Type="http://schemas.microsoft.com/office/2007/relationships/hdphoto" Target="../media/hdphoto3.wdp"/><Relationship Id="rId25" Type="http://schemas.microsoft.com/office/2007/relationships/hdphoto" Target="../media/hdphoto7.wdp"/><Relationship Id="rId33" Type="http://schemas.openxmlformats.org/officeDocument/2006/relationships/audio" Target="../media/audio10.wav"/><Relationship Id="rId38" Type="http://schemas.openxmlformats.org/officeDocument/2006/relationships/image" Target="../media/image41.jpeg"/><Relationship Id="rId46" Type="http://schemas.openxmlformats.org/officeDocument/2006/relationships/image" Target="../media/image45.jpeg"/><Relationship Id="rId59" Type="http://schemas.openxmlformats.org/officeDocument/2006/relationships/audio" Target="../media/audio23.wav"/><Relationship Id="rId67" Type="http://schemas.openxmlformats.org/officeDocument/2006/relationships/audio" Target="../media/audio27.wav"/><Relationship Id="rId20" Type="http://schemas.openxmlformats.org/officeDocument/2006/relationships/image" Target="../media/image30.png"/><Relationship Id="rId41" Type="http://schemas.openxmlformats.org/officeDocument/2006/relationships/audio" Target="../media/audio14.wav"/><Relationship Id="rId54" Type="http://schemas.openxmlformats.org/officeDocument/2006/relationships/image" Target="../media/image49.jpeg"/><Relationship Id="rId62" Type="http://schemas.openxmlformats.org/officeDocument/2006/relationships/image" Target="../media/image53.jpeg"/><Relationship Id="rId70" Type="http://schemas.openxmlformats.org/officeDocument/2006/relationships/image" Target="../media/image57.jpeg"/><Relationship Id="rId75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gif"/><Relationship Id="rId15" Type="http://schemas.microsoft.com/office/2007/relationships/hdphoto" Target="../media/hdphoto2.wdp"/><Relationship Id="rId23" Type="http://schemas.microsoft.com/office/2007/relationships/hdphoto" Target="../media/hdphoto6.wdp"/><Relationship Id="rId28" Type="http://schemas.openxmlformats.org/officeDocument/2006/relationships/image" Target="../media/image35.png"/><Relationship Id="rId36" Type="http://schemas.openxmlformats.org/officeDocument/2006/relationships/image" Target="../media/image40.jpeg"/><Relationship Id="rId49" Type="http://schemas.openxmlformats.org/officeDocument/2006/relationships/audio" Target="../media/audio18.wav"/><Relationship Id="rId57" Type="http://schemas.openxmlformats.org/officeDocument/2006/relationships/audio" Target="../media/audio22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020 - L'idole des jeunes (Live in Nashville _ 1984).wav">
            <a:hlinkClick r:id="" action="ppaction://media"/>
          </p:cNvPr>
          <p:cNvPicPr>
            <a:picLocks noRot="1" noChangeAspect="1"/>
          </p:cNvPicPr>
          <p:nvPr>
            <a:wavAudioFile r:embed="rId1" name="020 - L'idole des jeunes (Live in Nashville _ 1984).wav"/>
          </p:nvPr>
        </p:nvPicPr>
        <p:blipFill>
          <a:blip r:embed="rId11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17" name="016 1023.wav">
            <a:hlinkClick r:id="" action="ppaction://media"/>
          </p:cNvPr>
          <p:cNvPicPr>
            <a:picLocks noRot="1" noChangeAspect="1"/>
          </p:cNvPicPr>
          <p:nvPr>
            <a:wavAudioFile r:embed="rId2" name="016 - Requiem pour un fou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004 1023.wav">
            <a:hlinkClick r:id="" action="ppaction://media"/>
          </p:cNvPr>
          <p:cNvPicPr>
            <a:picLocks noRot="1" noChangeAspect="1"/>
          </p:cNvPicPr>
          <p:nvPr>
            <a:wavAudioFile r:embed="rId3" name="004 - Rendez-moi le soleil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007 1023.wav">
            <a:hlinkClick r:id="" action="ppaction://media"/>
          </p:cNvPr>
          <p:cNvPicPr>
            <a:picLocks noRot="1" noChangeAspect="1"/>
          </p:cNvPicPr>
          <p:nvPr>
            <a:wavAudioFile r:embed="rId4" name="007 - J'ai un problème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71023.wav">
            <a:hlinkClick r:id="" action="ppaction://media"/>
          </p:cNvPr>
          <p:cNvPicPr>
            <a:picLocks noRot="1" noChangeAspect="1"/>
          </p:cNvPicPr>
          <p:nvPr>
            <a:wavAudioFile r:embed="rId5" name="7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016 1039.wav">
            <a:hlinkClick r:id="" action="ppaction://media"/>
          </p:cNvPr>
          <p:cNvPicPr>
            <a:picLocks noRot="1" noChangeAspect="1"/>
          </p:cNvPicPr>
          <p:nvPr>
            <a:wavAudioFile r:embed="rId2" name="016 - Requiem pour un fou.wav"/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17 1039.wav">
            <a:hlinkClick r:id="" action="ppaction://media"/>
          </p:cNvPr>
          <p:cNvPicPr>
            <a:picLocks noRot="1" noChangeAspect="1"/>
          </p:cNvPicPr>
          <p:nvPr>
            <a:wavAudioFile r:embed="rId6" name="017 - Elle est terrible.wav"/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2" descr="C:\Users\JClaude\Desktop\Animation.gif"/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" descr="C:\Users\JClaude\Desktop\Animation.gif"/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7" descr="C:\Users\Jclaude\Desktop\Animation.gif"/>
          <p:cNvPicPr>
            <a:picLocks noChangeAspect="1" noChangeArrowheads="1" noCrop="1"/>
          </p:cNvPicPr>
          <p:nvPr/>
        </p:nvPicPr>
        <p:blipFill>
          <a:blip r:embed="rId19">
            <a:duotone>
              <a:prstClr val="black"/>
              <a:schemeClr val="tx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49" y="908050"/>
            <a:ext cx="6779767" cy="5041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 san1054.wav">
            <a:hlinkClick r:id="" action="ppaction://media"/>
          </p:cNvPr>
          <p:cNvPicPr>
            <a:picLocks noRot="1" noChangeAspect="1"/>
          </p:cNvPicPr>
          <p:nvPr>
            <a:wavAudioFile r:embed="rId7" name=" sans contrefacon 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Dése1054.wav">
            <a:hlinkClick r:id="" action="ppaction://media"/>
          </p:cNvPr>
          <p:cNvPicPr>
            <a:picLocks noRot="1" noChangeAspect="1"/>
          </p:cNvPicPr>
          <p:nvPr>
            <a:wavAudioFile r:embed="rId8" name="Désenchanté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6563" y="1701800"/>
            <a:ext cx="3530600" cy="352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348931">
            <a:off x="5300663" y="2733675"/>
            <a:ext cx="1422400" cy="1463675"/>
          </a:xfrm>
          <a:prstGeom prst="ellipse">
            <a:avLst/>
          </a:prstGeom>
          <a:blipFill dpi="0"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439" y="1656729"/>
            <a:ext cx="3816424" cy="3542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827088" y="620713"/>
            <a:ext cx="7489825" cy="5616575"/>
          </a:xfrm>
          <a:prstGeom prst="frame">
            <a:avLst>
              <a:gd name="adj1" fmla="val 1929"/>
            </a:avLst>
          </a:prstGeom>
          <a:blipFill dpi="0" rotWithShape="1"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7" name="Picture 13" descr="C:\Users\JClaude\Desktop\Johnny History - La Légende (Remasterisé) (2012) - Johnny Hallyday - Album (14CD) - MP3 (320Kbps)\johnny-history---la-legende-remasterise5fcc970742150.jpg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0325" y="1773238"/>
            <a:ext cx="3313113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8" name="Picture 4" descr="C:\Users\JClaude\Desktop\ob_c5032c_211673tubejohnnyhallydaysurharley2.png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084763"/>
            <a:ext cx="2362200" cy="163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9" name="Picture 16" descr="C:\Users\JClaude\Desktop\999.gif"/>
          <p:cNvPicPr>
            <a:picLocks noChangeAspect="1" noChangeArrowheads="1" noCrop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260648"/>
            <a:ext cx="625233" cy="307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numSld="2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numSld="2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 numSld="2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7" descr="C:\Users\Jclaude\Desktop\Animation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tx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49" y="908050"/>
            <a:ext cx="6779767" cy="5041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827088" y="620713"/>
            <a:ext cx="7489825" cy="5616575"/>
          </a:xfrm>
          <a:prstGeom prst="frame">
            <a:avLst>
              <a:gd name="adj1" fmla="val 192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6" descr="C:\Users\JClaude\Desktop\unnamed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3357563"/>
            <a:ext cx="2466975" cy="340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4" descr="C:\Users\JClaude\Desktop\ob_c5032c_211673tubejohnnyhallydaysurharley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976688"/>
            <a:ext cx="3960812" cy="274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1258888" y="1695450"/>
            <a:ext cx="6769100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01 - Il nous faudra parler d'amour un jour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02 - La peur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03 - Sans profession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04 - Marie </a:t>
            </a:r>
            <a:r>
              <a:rPr lang="fr-FR" sz="1050" b="1" dirty="0" err="1" smtClean="0">
                <a:solidFill>
                  <a:srgbClr val="FFC000"/>
                </a:solidFill>
              </a:rPr>
              <a:t>Marie</a:t>
            </a:r>
            <a:endParaRPr lang="fr-FR" sz="1050" b="1" dirty="0" smtClean="0">
              <a:solidFill>
                <a:srgbClr val="FFC000"/>
              </a:solidFill>
            </a:endParaRP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05 - L'amour violent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06 - La fille d'en face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07 - Pour ceux qui s'aiment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08 - Drôle de métier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09 - Toi, tais-toi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10 - Mon p'tit loup (Ça va faire mal) (Live in Nashville _ 1984)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11 - J'aimerais pouvoir encore souffrir comme ça (Version Nashville 84)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12 - Les années mono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13 - Je sais que tu ne peux pas trouver mieux (Version Nashville 1984)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14 - Blue </a:t>
            </a:r>
            <a:r>
              <a:rPr lang="fr-FR" sz="1050" b="1" dirty="0" err="1" smtClean="0">
                <a:solidFill>
                  <a:srgbClr val="FFC000"/>
                </a:solidFill>
              </a:rPr>
              <a:t>Suede</a:t>
            </a:r>
            <a:r>
              <a:rPr lang="fr-FR" sz="1050" b="1" dirty="0" smtClean="0">
                <a:solidFill>
                  <a:srgbClr val="FFC000"/>
                </a:solidFill>
              </a:rPr>
              <a:t> </a:t>
            </a:r>
            <a:r>
              <a:rPr lang="fr-FR" sz="1050" b="1" dirty="0" err="1" smtClean="0">
                <a:solidFill>
                  <a:srgbClr val="FFC000"/>
                </a:solidFill>
              </a:rPr>
              <a:t>Shoes</a:t>
            </a:r>
            <a:endParaRPr lang="fr-FR" sz="1050" b="1" dirty="0" smtClean="0">
              <a:solidFill>
                <a:srgbClr val="FFC000"/>
              </a:solidFill>
            </a:endParaRP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15 - Polk </a:t>
            </a:r>
            <a:r>
              <a:rPr lang="fr-FR" sz="1050" b="1" dirty="0" err="1" smtClean="0">
                <a:solidFill>
                  <a:srgbClr val="FFC000"/>
                </a:solidFill>
              </a:rPr>
              <a:t>Salad</a:t>
            </a:r>
            <a:r>
              <a:rPr lang="fr-FR" sz="1050" b="1" dirty="0" smtClean="0">
                <a:solidFill>
                  <a:srgbClr val="FFC000"/>
                </a:solidFill>
              </a:rPr>
              <a:t> Annie (Live in Nashville _ 1984)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16 - Johnny B Good (Album Version)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17 - </a:t>
            </a:r>
            <a:r>
              <a:rPr lang="fr-FR" sz="1050" b="1" dirty="0" err="1" smtClean="0">
                <a:solidFill>
                  <a:srgbClr val="FFC000"/>
                </a:solidFill>
              </a:rPr>
              <a:t>Casualty</a:t>
            </a:r>
            <a:r>
              <a:rPr lang="fr-FR" sz="1050" b="1" dirty="0" smtClean="0">
                <a:solidFill>
                  <a:srgbClr val="FFC000"/>
                </a:solidFill>
              </a:rPr>
              <a:t> Of Love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18 - Je Me Sens Si Seul (Live Zénith 84 - Nouvelle Version 2003)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19 - Ne me quitte pas (Live au Zénith _ 1984)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20 - L'idole des jeunes (Live in Nashville _ 1984)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8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8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650" y="6371432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7381" y="6410324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846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388" y="217487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7487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0599" y="5074443"/>
            <a:ext cx="571314" cy="758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4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6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" y="1900238"/>
            <a:ext cx="2603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7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8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3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31" name="001 - Il nous faudra parler d'amour un jour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33" name="002 - La peur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5" name="003 - Sans profession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7" name="004 - Marie Marie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9" name="005 - L'amour violent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41" name="006 - La fille d'en face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43" name="007 - Pour ceux qui s'aiment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5" name="008 - Drôle de métier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7" name="009 - Toi, tais-toi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9" name="010 - Mon p'tit loup (Ça va faire mal) (Live in Nashville _ 1984)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51" name="011 - J'aimerais pouvoir encore souffrir comme ça (Version Nashville 84)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53" name="012 - Les années mono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5" name="013 - Je sais que tu ne peux pas trouver mieux (Version Nashville 1984)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7" name="014 - Blue Suede Shoes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9" name="015 - Polk Salad Annie (Live in Nashville _ 1984)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61" name="016 - Johnny B Good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63" name="017 - Casualty Of Love.wav"/>
            </a:hlinkClick>
          </p:cNvPr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5" name="018 - Je Me Sens Si Seul (Live Zénith 84 - Nouvelle Version 2003)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7" name="019 - Ne me quitte pas (Live au Zénith _ 1984).wav"/>
            </a:hlinkClick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9" name="020 - L'idole des jeunes (Live in Nashville _ 1984).wav"/>
            </a:hlinkClick>
          </p:cNvPr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3835400"/>
            <a:ext cx="1444625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863" y="3868738"/>
            <a:ext cx="14605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13" descr="C:\Users\JClaude\Desktop\Johnny History - La Légende (Remasterisé) (2012) - Johnny Hallyday - Album (14CD) - MP3 (320Kbps)\johnny-history---la-legende-remasterise5fcc970742150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400" y="1571625"/>
            <a:ext cx="1346200" cy="134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7" name="Picture 66" descr="C:\Users\JClaude\Desktop\ARWVYut15iN_7aGp5OA3SL_JyqI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006" y="2983721"/>
            <a:ext cx="2159494" cy="2881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9" descr="C:\Users\Jclaude\Desktop\Image1.pn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446713"/>
            <a:ext cx="6588125" cy="173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174</Words>
  <Application>Microsoft Office PowerPoint</Application>
  <PresentationFormat>Affichage à l'écran (4:3)</PresentationFormat>
  <Paragraphs>23</Paragraphs>
  <Slides>3</Slides>
  <Notes>3</Notes>
  <HiddenSlides>0</HiddenSlides>
  <MMClips>9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2025-02-04T12:15:10Z</dcterms:modified>
</cp:coreProperties>
</file>