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65" r:id="rId3"/>
    <p:sldId id="37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qb0wHcxP0sjV9bf3FhTsA==" hashData="AxwTvrk9dgYFIbobe2IQy/12pA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AA00"/>
    <a:srgbClr val="FFB521"/>
    <a:srgbClr val="CC8800"/>
    <a:srgbClr val="C07200"/>
    <a:srgbClr val="F29000"/>
    <a:srgbClr val="DE8400"/>
    <a:srgbClr val="2F2FFF"/>
    <a:srgbClr val="010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439" autoAdjust="0"/>
    <p:restoredTop sz="94660"/>
  </p:normalViewPr>
  <p:slideViewPr>
    <p:cSldViewPr>
      <p:cViewPr>
        <p:scale>
          <a:sx n="78" d="100"/>
          <a:sy n="78" d="100"/>
        </p:scale>
        <p:origin x="-1714" y="-3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DE25D70-0515-443C-AB8C-79385E9D1A40}" type="datetimeFigureOut">
              <a:rPr lang="fr-FR"/>
              <a:pPr>
                <a:defRPr/>
              </a:pPr>
              <a:t>04/02/2025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56B6E00-DED4-463E-93CA-6048BE96A35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3328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04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FC50B2D-FF3B-4533-835E-0B7A7E67E1FC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15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A726482-0D4B-4F6B-87B0-5013FD4F5FEF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3254EDC-3F6C-40DD-9ECE-A4CFD26CC99C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C0FF70-218F-428B-9D97-26B4DB4FB66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87346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3C28CB-BE54-41C4-9127-906819DD6F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70212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91477C-3DE9-46F5-913F-3B7B73EB099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38762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F2A972-1A66-40AE-9E35-ADE4F8A47E0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48886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285AB9-AAA8-4414-85C2-3AF213C7E73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59403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AB8A32-A5DF-401D-A101-93429FB14B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93480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C660B6-8A1D-4C32-AD11-EE691CF3D12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67460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E8C5EC-7CB8-470C-8980-B27A36C056A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781301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BB5091-1FBD-4224-9991-B11C6C8BA14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46782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996453-9C04-46D4-BE7E-9FC9D6070B9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7304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18EDD3-253F-48FD-97E8-AD56C0519A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3196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0000">
              <a:schemeClr val="accent4">
                <a:lumMod val="10000"/>
              </a:schemeClr>
            </a:gs>
            <a:gs pos="75666">
              <a:schemeClr val="tx1"/>
            </a:gs>
            <a:gs pos="85000">
              <a:srgbClr val="FFB521"/>
            </a:gs>
            <a:gs pos="66000">
              <a:schemeClr val="accent4">
                <a:lumMod val="10000"/>
              </a:schemeClr>
            </a:gs>
            <a:gs pos="72000">
              <a:schemeClr val="tx1">
                <a:lumMod val="5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461DE71-F13D-4531-BD0C-A6A42A2C48B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8.wav"/><Relationship Id="rId13" Type="http://schemas.openxmlformats.org/officeDocument/2006/relationships/image" Target="../media/image3.png"/><Relationship Id="rId18" Type="http://schemas.openxmlformats.org/officeDocument/2006/relationships/image" Target="../media/image8.gif"/><Relationship Id="rId3" Type="http://schemas.openxmlformats.org/officeDocument/2006/relationships/audio" Target="../media/audio3.wav"/><Relationship Id="rId21" Type="http://schemas.openxmlformats.org/officeDocument/2006/relationships/image" Target="../media/image11.jpg"/><Relationship Id="rId7" Type="http://schemas.openxmlformats.org/officeDocument/2006/relationships/audio" Target="../media/audio7.wav"/><Relationship Id="rId12" Type="http://schemas.openxmlformats.org/officeDocument/2006/relationships/image" Target="../media/image2.png"/><Relationship Id="rId17" Type="http://schemas.openxmlformats.org/officeDocument/2006/relationships/image" Target="../media/image7.png"/><Relationship Id="rId25" Type="http://schemas.openxmlformats.org/officeDocument/2006/relationships/image" Target="../media/image15.gif"/><Relationship Id="rId2" Type="http://schemas.openxmlformats.org/officeDocument/2006/relationships/audio" Target="../media/audio2.wav"/><Relationship Id="rId16" Type="http://schemas.openxmlformats.org/officeDocument/2006/relationships/image" Target="../media/image6.png"/><Relationship Id="rId20" Type="http://schemas.openxmlformats.org/officeDocument/2006/relationships/image" Target="../media/image10.pn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1.png"/><Relationship Id="rId24" Type="http://schemas.openxmlformats.org/officeDocument/2006/relationships/image" Target="../media/image14.png"/><Relationship Id="rId5" Type="http://schemas.openxmlformats.org/officeDocument/2006/relationships/audio" Target="../media/audio5.wav"/><Relationship Id="rId15" Type="http://schemas.openxmlformats.org/officeDocument/2006/relationships/image" Target="../media/image5.png"/><Relationship Id="rId23" Type="http://schemas.openxmlformats.org/officeDocument/2006/relationships/image" Target="../media/image13.gif"/><Relationship Id="rId10" Type="http://schemas.openxmlformats.org/officeDocument/2006/relationships/notesSlide" Target="../notesSlides/notesSlide1.xml"/><Relationship Id="rId19" Type="http://schemas.openxmlformats.org/officeDocument/2006/relationships/image" Target="../media/image9.gif"/><Relationship Id="rId4" Type="http://schemas.openxmlformats.org/officeDocument/2006/relationships/audio" Target="../media/audio4.wav"/><Relationship Id="rId9" Type="http://schemas.openxmlformats.org/officeDocument/2006/relationships/slideLayout" Target="../slideLayouts/slideLayout1.xml"/><Relationship Id="rId14" Type="http://schemas.openxmlformats.org/officeDocument/2006/relationships/image" Target="../media/image4.png"/><Relationship Id="rId22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6.png"/><Relationship Id="rId4" Type="http://schemas.openxmlformats.org/officeDocument/2006/relationships/image" Target="../media/image13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2.wdp"/><Relationship Id="rId18" Type="http://schemas.openxmlformats.org/officeDocument/2006/relationships/image" Target="../media/image27.png"/><Relationship Id="rId26" Type="http://schemas.openxmlformats.org/officeDocument/2006/relationships/audio" Target="../media/audio10.wav"/><Relationship Id="rId39" Type="http://schemas.openxmlformats.org/officeDocument/2006/relationships/image" Target="../media/image39.jpeg"/><Relationship Id="rId21" Type="http://schemas.openxmlformats.org/officeDocument/2006/relationships/image" Target="../media/image29.png"/><Relationship Id="rId34" Type="http://schemas.openxmlformats.org/officeDocument/2006/relationships/audio" Target="../media/audio14.wav"/><Relationship Id="rId42" Type="http://schemas.openxmlformats.org/officeDocument/2006/relationships/audio" Target="../media/audio18.wav"/><Relationship Id="rId47" Type="http://schemas.openxmlformats.org/officeDocument/2006/relationships/image" Target="../media/image43.jpeg"/><Relationship Id="rId50" Type="http://schemas.openxmlformats.org/officeDocument/2006/relationships/audio" Target="../media/audio22.wav"/><Relationship Id="rId55" Type="http://schemas.openxmlformats.org/officeDocument/2006/relationships/image" Target="../media/image47.jpeg"/><Relationship Id="rId63" Type="http://schemas.openxmlformats.org/officeDocument/2006/relationships/image" Target="../media/image54.png"/><Relationship Id="rId68" Type="http://schemas.openxmlformats.org/officeDocument/2006/relationships/image" Target="../media/image58.gif"/><Relationship Id="rId76" Type="http://schemas.openxmlformats.org/officeDocument/2006/relationships/audio" Target="../media/audio1.wav"/><Relationship Id="rId7" Type="http://schemas.openxmlformats.org/officeDocument/2006/relationships/image" Target="../media/image20.gif"/><Relationship Id="rId71" Type="http://schemas.openxmlformats.org/officeDocument/2006/relationships/image" Target="../media/image61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6.png"/><Relationship Id="rId29" Type="http://schemas.openxmlformats.org/officeDocument/2006/relationships/image" Target="../media/image34.jpeg"/><Relationship Id="rId11" Type="http://schemas.microsoft.com/office/2007/relationships/hdphoto" Target="../media/hdphoto1.wdp"/><Relationship Id="rId24" Type="http://schemas.openxmlformats.org/officeDocument/2006/relationships/audio" Target="../media/audio9.wav"/><Relationship Id="rId32" Type="http://schemas.openxmlformats.org/officeDocument/2006/relationships/audio" Target="../media/audio13.wav"/><Relationship Id="rId37" Type="http://schemas.openxmlformats.org/officeDocument/2006/relationships/image" Target="../media/image38.jpeg"/><Relationship Id="rId40" Type="http://schemas.openxmlformats.org/officeDocument/2006/relationships/audio" Target="../media/audio17.wav"/><Relationship Id="rId45" Type="http://schemas.openxmlformats.org/officeDocument/2006/relationships/image" Target="../media/image42.jpeg"/><Relationship Id="rId53" Type="http://schemas.openxmlformats.org/officeDocument/2006/relationships/image" Target="../media/image46.jpeg"/><Relationship Id="rId58" Type="http://schemas.openxmlformats.org/officeDocument/2006/relationships/image" Target="../media/image49.gif"/><Relationship Id="rId66" Type="http://schemas.openxmlformats.org/officeDocument/2006/relationships/image" Target="../media/image57.png"/><Relationship Id="rId74" Type="http://schemas.openxmlformats.org/officeDocument/2006/relationships/image" Target="../media/image64.png"/><Relationship Id="rId79" Type="http://schemas.openxmlformats.org/officeDocument/2006/relationships/image" Target="../media/image67.jpeg"/><Relationship Id="rId5" Type="http://schemas.openxmlformats.org/officeDocument/2006/relationships/image" Target="../media/image13.gif"/><Relationship Id="rId61" Type="http://schemas.openxmlformats.org/officeDocument/2006/relationships/image" Target="../media/image52.png"/><Relationship Id="rId10" Type="http://schemas.openxmlformats.org/officeDocument/2006/relationships/image" Target="../media/image23.png"/><Relationship Id="rId19" Type="http://schemas.microsoft.com/office/2007/relationships/hdphoto" Target="../media/hdphoto5.wdp"/><Relationship Id="rId31" Type="http://schemas.openxmlformats.org/officeDocument/2006/relationships/image" Target="../media/image35.jpeg"/><Relationship Id="rId44" Type="http://schemas.openxmlformats.org/officeDocument/2006/relationships/audio" Target="../media/audio19.wav"/><Relationship Id="rId52" Type="http://schemas.openxmlformats.org/officeDocument/2006/relationships/audio" Target="../media/audio23.wav"/><Relationship Id="rId60" Type="http://schemas.openxmlformats.org/officeDocument/2006/relationships/image" Target="../media/image51.png"/><Relationship Id="rId65" Type="http://schemas.openxmlformats.org/officeDocument/2006/relationships/image" Target="../media/image56.png"/><Relationship Id="rId73" Type="http://schemas.openxmlformats.org/officeDocument/2006/relationships/image" Target="../media/image63.jpeg"/><Relationship Id="rId78" Type="http://schemas.openxmlformats.org/officeDocument/2006/relationships/audio" Target="../media/audio26.wav"/><Relationship Id="rId4" Type="http://schemas.openxmlformats.org/officeDocument/2006/relationships/image" Target="../media/image18.png"/><Relationship Id="rId9" Type="http://schemas.openxmlformats.org/officeDocument/2006/relationships/image" Target="../media/image22.jpeg"/><Relationship Id="rId14" Type="http://schemas.openxmlformats.org/officeDocument/2006/relationships/image" Target="../media/image25.png"/><Relationship Id="rId22" Type="http://schemas.openxmlformats.org/officeDocument/2006/relationships/image" Target="../media/image30.png"/><Relationship Id="rId27" Type="http://schemas.openxmlformats.org/officeDocument/2006/relationships/image" Target="../media/image33.jpeg"/><Relationship Id="rId30" Type="http://schemas.openxmlformats.org/officeDocument/2006/relationships/audio" Target="../media/audio12.wav"/><Relationship Id="rId35" Type="http://schemas.openxmlformats.org/officeDocument/2006/relationships/image" Target="../media/image37.jpeg"/><Relationship Id="rId43" Type="http://schemas.openxmlformats.org/officeDocument/2006/relationships/image" Target="../media/image41.jpeg"/><Relationship Id="rId48" Type="http://schemas.openxmlformats.org/officeDocument/2006/relationships/audio" Target="../media/audio21.wav"/><Relationship Id="rId56" Type="http://schemas.openxmlformats.org/officeDocument/2006/relationships/audio" Target="../media/audio25.wav"/><Relationship Id="rId64" Type="http://schemas.openxmlformats.org/officeDocument/2006/relationships/image" Target="../media/image55.png"/><Relationship Id="rId69" Type="http://schemas.openxmlformats.org/officeDocument/2006/relationships/image" Target="../media/image59.gif"/><Relationship Id="rId77" Type="http://schemas.openxmlformats.org/officeDocument/2006/relationships/image" Target="../media/image66.jpeg"/><Relationship Id="rId8" Type="http://schemas.openxmlformats.org/officeDocument/2006/relationships/image" Target="../media/image21.png"/><Relationship Id="rId51" Type="http://schemas.openxmlformats.org/officeDocument/2006/relationships/image" Target="../media/image45.jpeg"/><Relationship Id="rId72" Type="http://schemas.openxmlformats.org/officeDocument/2006/relationships/image" Target="../media/image62.jpeg"/><Relationship Id="rId3" Type="http://schemas.openxmlformats.org/officeDocument/2006/relationships/image" Target="../media/image17.png"/><Relationship Id="rId12" Type="http://schemas.openxmlformats.org/officeDocument/2006/relationships/image" Target="../media/image24.png"/><Relationship Id="rId17" Type="http://schemas.microsoft.com/office/2007/relationships/hdphoto" Target="../media/hdphoto4.wdp"/><Relationship Id="rId25" Type="http://schemas.openxmlformats.org/officeDocument/2006/relationships/image" Target="../media/image32.jpeg"/><Relationship Id="rId33" Type="http://schemas.openxmlformats.org/officeDocument/2006/relationships/image" Target="../media/image36.jpeg"/><Relationship Id="rId38" Type="http://schemas.openxmlformats.org/officeDocument/2006/relationships/audio" Target="../media/audio16.wav"/><Relationship Id="rId46" Type="http://schemas.openxmlformats.org/officeDocument/2006/relationships/audio" Target="../media/audio20.wav"/><Relationship Id="rId59" Type="http://schemas.openxmlformats.org/officeDocument/2006/relationships/image" Target="../media/image50.png"/><Relationship Id="rId67" Type="http://schemas.microsoft.com/office/2007/relationships/hdphoto" Target="../media/hdphoto6.wdp"/><Relationship Id="rId20" Type="http://schemas.openxmlformats.org/officeDocument/2006/relationships/image" Target="../media/image28.gif"/><Relationship Id="rId41" Type="http://schemas.openxmlformats.org/officeDocument/2006/relationships/image" Target="../media/image40.jpeg"/><Relationship Id="rId54" Type="http://schemas.openxmlformats.org/officeDocument/2006/relationships/audio" Target="../media/audio24.wav"/><Relationship Id="rId62" Type="http://schemas.openxmlformats.org/officeDocument/2006/relationships/image" Target="../media/image53.png"/><Relationship Id="rId70" Type="http://schemas.openxmlformats.org/officeDocument/2006/relationships/image" Target="../media/image60.png"/><Relationship Id="rId75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Relationship Id="rId15" Type="http://schemas.microsoft.com/office/2007/relationships/hdphoto" Target="../media/hdphoto3.wdp"/><Relationship Id="rId23" Type="http://schemas.openxmlformats.org/officeDocument/2006/relationships/image" Target="../media/image31.gif"/><Relationship Id="rId28" Type="http://schemas.openxmlformats.org/officeDocument/2006/relationships/audio" Target="../media/audio11.wav"/><Relationship Id="rId36" Type="http://schemas.openxmlformats.org/officeDocument/2006/relationships/audio" Target="../media/audio15.wav"/><Relationship Id="rId49" Type="http://schemas.openxmlformats.org/officeDocument/2006/relationships/image" Target="../media/image44.jpeg"/><Relationship Id="rId57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18 - Mon Amérique à moi.wav">
            <a:hlinkClick r:id="" action="ppaction://media"/>
          </p:cNvPr>
          <p:cNvPicPr>
            <a:picLocks noRot="1" noChangeAspect="1"/>
          </p:cNvPicPr>
          <p:nvPr>
            <a:wavAudioFile r:embed="rId1" name="018 - Mon Amérique à moi.wav"/>
          </p:nvPr>
        </p:nvPicPr>
        <p:blipFill>
          <a:blip r:embed="rId11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17" name="016 1759.wav">
            <a:hlinkClick r:id="" action="ppaction://media"/>
          </p:cNvPr>
          <p:cNvPicPr>
            <a:picLocks noRot="1" noChangeAspect="1"/>
          </p:cNvPicPr>
          <p:nvPr>
            <a:wavAudioFile r:embed="rId2" name="016 - Requiem pour un fou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004 1759.wav">
            <a:hlinkClick r:id="" action="ppaction://media"/>
          </p:cNvPr>
          <p:cNvPicPr>
            <a:picLocks noRot="1" noChangeAspect="1"/>
          </p:cNvPicPr>
          <p:nvPr>
            <a:wavAudioFile r:embed="rId3" name="004 - Rendez-moi le soleil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007 1759.wav">
            <a:hlinkClick r:id="" action="ppaction://media"/>
          </p:cNvPr>
          <p:cNvPicPr>
            <a:picLocks noRot="1" noChangeAspect="1"/>
          </p:cNvPicPr>
          <p:nvPr>
            <a:wavAudioFile r:embed="rId4" name="007 - J'ai un problème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71759.wav">
            <a:hlinkClick r:id="" action="ppaction://media"/>
          </p:cNvPr>
          <p:cNvPicPr>
            <a:picLocks noRot="1" noChangeAspect="1"/>
          </p:cNvPicPr>
          <p:nvPr>
            <a:wavAudioFile r:embed="rId5" name="7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016 1760.wav">
            <a:hlinkClick r:id="" action="ppaction://media"/>
          </p:cNvPr>
          <p:cNvPicPr>
            <a:picLocks noRot="1" noChangeAspect="1"/>
          </p:cNvPicPr>
          <p:nvPr>
            <a:wavAudioFile r:embed="rId2" name="016 - Requiem pour un fou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17 1775.wav">
            <a:hlinkClick r:id="" action="ppaction://media"/>
          </p:cNvPr>
          <p:cNvPicPr>
            <a:picLocks noRot="1" noChangeAspect="1"/>
          </p:cNvPicPr>
          <p:nvPr>
            <a:wavAudioFile r:embed="rId6" name="017 - Elle est terrible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19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49" y="908050"/>
            <a:ext cx="6779767" cy="504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 san1775.wav">
            <a:hlinkClick r:id="" action="ppaction://media"/>
          </p:cNvPr>
          <p:cNvPicPr>
            <a:picLocks noRot="1" noChangeAspect="1"/>
          </p:cNvPicPr>
          <p:nvPr>
            <a:wavAudioFile r:embed="rId7" name=" sans contrefacon 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Dése1775.wav">
            <a:hlinkClick r:id="" action="ppaction://media"/>
          </p:cNvPr>
          <p:cNvPicPr>
            <a:picLocks noRot="1" noChangeAspect="1"/>
          </p:cNvPicPr>
          <p:nvPr>
            <a:wavAudioFile r:embed="rId8" name="Désenchanté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3" y="1701800"/>
            <a:ext cx="3530600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5300663" y="2733675"/>
            <a:ext cx="1422400" cy="1463675"/>
          </a:xfrm>
          <a:prstGeom prst="ellipse">
            <a:avLst/>
          </a:prstGeom>
          <a:blipFill dpi="0"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439" y="1656729"/>
            <a:ext cx="3816424" cy="3542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7" name="Picture 13" descr="C:\Users\JClaude\Desktop\Johnny History - La Légende (Remasterisé) (2012) - Johnny Hallyday - Album (14CD) - MP3 (320Kbps)\johnny-history---la-legende-remasterise5fcc970742150.jp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325" y="1773238"/>
            <a:ext cx="3313113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8" name="Picture 4" descr="C:\Users\JClaude\Desktop\ob_c5032c_211673tubejohnnyhallydaysurharley2.png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084763"/>
            <a:ext cx="2362200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9" name="Picture 15" descr="C:\Users\JClaude\Desktop\888.gif"/>
          <p:cNvPicPr>
            <a:picLocks noChangeAspect="1" noChangeArrowheads="1" noCrop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236538"/>
            <a:ext cx="7080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numSld="2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 numSld="2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49" y="908050"/>
            <a:ext cx="6779767" cy="504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6" descr="C:\Users\JClaude\Desktop\unname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357563"/>
            <a:ext cx="2466975" cy="340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4" descr="C:\Users\JClaude\Desktop\ob_c5032c_211673tubejohnnyhallydaysurharley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976688"/>
            <a:ext cx="3960812" cy="274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258888" y="1649413"/>
            <a:ext cx="67691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01 - Ma gueule (Live au Pavillon de Paris  1979)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02 - Comme Le Soleil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03 - Toujours là (Album Version)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04 - La fin du voyage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05 - Deux étrangers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06 - Le chanteur sans amour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07 - La fille de l'hiver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08 - Qu'est-ce qu'elle fait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09 - La nuit crie au secours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10 - Excusez-moi de chanter encore du Rock'n'roll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11 - Le Blues, ma guitare et moi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12 - Toujours le même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13 - Je ne pourrai jamais l'oublier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14 - Il ne faut pas me ressembler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15 - Je t'ai aimée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16 - Sage pour vous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17 - Mercredi matin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18 - Mon Amérique à moi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19 - Montpellier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988" y="3163888"/>
            <a:ext cx="1403350" cy="2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454150"/>
            <a:ext cx="1290638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764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64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Image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349250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Image 10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6" descr="C:\Users\Marie-Jose\Desktop\NUMEROS JUKEBOX NOIR\1 (FILEminimizer).jpg">
            <a:hlinkClick r:id="" action="ppaction://noaction" highlightClick="1">
              <a:snd r:embed="rId24" name="001 - Ma gueule (Live au Pavillon de Paris _ 1979)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152775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2" descr="C:\Users\Marie-Jose\Desktop\NUMEROS JUKEBOX NOIR\2 (FILEminimizer).jpg">
            <a:hlinkClick r:id="" action="ppaction://noaction" highlightClick="1">
              <a:snd r:embed="rId26" name="002 - Comme Le Soleil (Live)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405188"/>
            <a:ext cx="427038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3" descr="C:\Users\Marie-Jose\Desktop\NUMEROS JUKEBOX NOIR\3 (FILEminimizer).jpg">
            <a:hlinkClick r:id="" action="ppaction://noaction" highlightClick="1">
              <a:snd r:embed="rId28" name="003 - Toujours là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646488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4" descr="C:\Users\Marie-Jose\Desktop\NUMEROS JUKEBOX NOIR\4 (FILEminimizer).jpg">
            <a:hlinkClick r:id="" action="ppaction://noaction" highlightClick="1">
              <a:snd r:embed="rId30" name="004 - La fin du voyag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97313"/>
            <a:ext cx="4191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5" descr="C:\Users\Marie-Jose\Desktop\NUMEROS JUKEBOX NOIR\5 (FILEminimizer).jpg">
            <a:hlinkClick r:id="" action="ppaction://noaction" highlightClick="1">
              <a:snd r:embed="rId32" name="005 - Deux étrangers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138613"/>
            <a:ext cx="46672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6" descr="C:\Users\Marie-Jose\Desktop\NUMEROS JUKEBOX NOIR\6 (FILEminimizer).jpg">
            <a:hlinkClick r:id="" action="ppaction://noaction" highlightClick="1">
              <a:snd r:embed="rId34" name="006 - Le chanteur sans amour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4389438"/>
            <a:ext cx="4635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7" descr="C:\Users\Marie-Jose\Desktop\NUMEROS JUKEBOX NOIR\7 (FILEminimizer).jpg">
            <a:hlinkClick r:id="" action="ppaction://noaction" highlightClick="1">
              <a:snd r:embed="rId36" name="007 - La fille de l'hiver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00" y="4649787"/>
            <a:ext cx="403225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8" descr="C:\Users\Marie-Jose\Desktop\NUMEROS JUKEBOX NOIR\8 (FILEminimizer).jpg">
            <a:hlinkClick r:id="" action="ppaction://noaction" highlightClick="1">
              <a:snd r:embed="rId38" name="008 - Qu'est-ce qu'elle fait _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11725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9" descr="C:\Users\Marie-Jose\Desktop\NUMEROS JUKEBOX NOIR\9 (FILEminimizer).jpg">
            <a:hlinkClick r:id="" action="ppaction://noaction" highlightClick="1">
              <a:snd r:embed="rId40" name="009 - La nuit crie au secours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5159375"/>
            <a:ext cx="450850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0" descr="C:\Users\Marie-Jose\Desktop\NUMEROS JUKEBOX NOIR\10 (FILEminimizer).jpg">
            <a:hlinkClick r:id="" action="ppaction://noaction" highlightClick="1">
              <a:snd r:embed="rId42" name="010 - Excusez-moi de chanter encore du Rock'n'roll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31527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1" descr="C:\Users\Marie-Jose\Desktop\NUMEROS JUKEBOX NOIR\11 (FILEminimizer).jpg">
            <a:hlinkClick r:id="" action="ppaction://noaction" highlightClick="1">
              <a:snd r:embed="rId44" name="011 - Le Blues, ma guitare et moi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4051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2" descr="C:\Users\Marie-Jose\Desktop\NUMEROS JUKEBOX NOIR\12 (FILEminimizer).jpg">
            <a:hlinkClick r:id="" action="ppaction://noaction" highlightClick="1">
              <a:snd r:embed="rId46" name="012 - Toujours le même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0419" y="3644900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3" descr="C:\Users\Marie-Jose\Desktop\NUMEROS JUKEBOX NOIR\13 (FILEminimizer).jpg">
            <a:hlinkClick r:id="" action="ppaction://noaction" highlightClick="1">
              <a:snd r:embed="rId48" name="013 - Je ne pourrai jamais l'oublier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3892550"/>
            <a:ext cx="412750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4" descr="C:\Users\Marie-Jose\Desktop\NUMEROS JUKEBOX NOIR\14 (FILEminimizer).jpg">
            <a:hlinkClick r:id="" action="ppaction://noaction" highlightClick="1">
              <a:snd r:embed="rId50" name="014 - Il ne faut pas me ressembler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156075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5" descr="C:\Users\Marie-Jose\Desktop\NUMEROS JUKEBOX NOIR\15 (FILEminimizer).jpg">
            <a:hlinkClick r:id="" action="ppaction://noaction" highlightClick="1">
              <a:snd r:embed="rId52" name="015 - Je t'ai aimée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389438"/>
            <a:ext cx="430212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6" descr="C:\Users\Marie-Jose\Desktop\NUMEROS JUKEBOX NOIR\16 (FILEminimizer).jpg">
            <a:hlinkClick r:id="" action="ppaction://noaction" highlightClick="1">
              <a:snd r:embed="rId54" name="016 - Sage pour vous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64978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7" descr="C:\Users\Marie-Jose\Desktop\NUMEROS JUKEBOX NOIR\17 (FILEminimizer).jpg">
            <a:hlinkClick r:id="" action="ppaction://noaction" highlightClick="1">
              <a:snd r:embed="rId56" name="017 - Mercredi matin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4894263"/>
            <a:ext cx="446087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Image 50"/>
          <p:cNvPicPr>
            <a:picLocks noChangeAspect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Image 1"/>
          <p:cNvPicPr>
            <a:picLocks noChangeAspect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1"/>
          <p:cNvPicPr>
            <a:picLocks noChangeAspect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200501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3251200"/>
            <a:ext cx="1268413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6">
            <a:extLst>
              <a:ext uri="{BEBA8EAE-BF5A-486C-A8C5-ECC9F3942E4B}">
                <a14:imgProps xmlns:a14="http://schemas.microsoft.com/office/drawing/2010/main">
                  <a14:imgLayer r:embed="rId6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5138" y="4600575"/>
            <a:ext cx="923925" cy="123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9450" y="6381750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38492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9" name="Picture 2" descr="C:\Users\JClaude\Desktop\fago3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44938" y="480536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3906838"/>
            <a:ext cx="1460500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13" descr="C:\Users\JClaude\Desktop\Johnny History - La Légende (Remasterisé) (2012) - Johnny Hallyday - Album (14CD) - MP3 (320Kbps)\johnny-history---la-legende-remasterise5fcc970742150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571625"/>
            <a:ext cx="1312862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1" name="Ellipse 7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7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4" name="Picture 2" descr="C:\Users\JClaude\Desktop\Johnny History - La Légende (Remasterisé) (2012) - Johnny Hallyday - Album (14CD) - MP3 (320Kbps)\77321085_o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6872" y="3015456"/>
            <a:ext cx="2671762" cy="344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9" descr="C:\Users\Jclaude\Desktop\Image1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421313"/>
            <a:ext cx="6897688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18" descr="C:\Users\Marie-Jose\Desktop\NUMEROS JUKEBOX NOIR\18 (FILEminimizer).jpg">
            <a:hlinkClick r:id="" action="ppaction://noaction" highlightClick="1">
              <a:snd r:embed="rId76" name="018 - Mon Amérique à moi.wav"/>
            </a:hlinkClick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59375"/>
            <a:ext cx="452438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8282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63" name="Picture 19" descr="C:\Users\Marie-Jose\Desktop\NUMEROS JUKEBOX NOIR\19 (FILEminimizer).jpg">
            <a:hlinkClick r:id="" action="ppaction://noaction" highlightClick="1">
              <a:snd r:embed="rId78" name="019 - Montpellier.wav"/>
            </a:hlinkClick>
          </p:cNvPr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238" y="2935288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</Words>
  <Application>Microsoft Office PowerPoint</Application>
  <PresentationFormat>Affichage à l'écran (4:3)</PresentationFormat>
  <Paragraphs>22</Paragraphs>
  <Slides>3</Slides>
  <Notes>3</Notes>
  <HiddenSlides>0</HiddenSlides>
  <MMClips>9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2025-02-04T12:14:05Z</dcterms:modified>
</cp:coreProperties>
</file>